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8" r:id="rId2"/>
  </p:sldMasterIdLst>
  <p:notesMasterIdLst>
    <p:notesMasterId r:id="rId44"/>
  </p:notesMasterIdLst>
  <p:sldIdLst>
    <p:sldId id="326" r:id="rId3"/>
    <p:sldId id="327" r:id="rId4"/>
    <p:sldId id="330" r:id="rId5"/>
    <p:sldId id="331" r:id="rId6"/>
    <p:sldId id="328" r:id="rId7"/>
    <p:sldId id="529" r:id="rId8"/>
    <p:sldId id="420" r:id="rId9"/>
    <p:sldId id="527" r:id="rId10"/>
    <p:sldId id="528" r:id="rId11"/>
    <p:sldId id="451" r:id="rId12"/>
    <p:sldId id="526" r:id="rId13"/>
    <p:sldId id="351" r:id="rId14"/>
    <p:sldId id="352" r:id="rId15"/>
    <p:sldId id="494" r:id="rId16"/>
    <p:sldId id="340" r:id="rId17"/>
    <p:sldId id="533" r:id="rId18"/>
    <p:sldId id="535" r:id="rId19"/>
    <p:sldId id="332" r:id="rId20"/>
    <p:sldId id="538" r:id="rId21"/>
    <p:sldId id="530" r:id="rId22"/>
    <p:sldId id="337" r:id="rId23"/>
    <p:sldId id="333" r:id="rId24"/>
    <p:sldId id="531" r:id="rId25"/>
    <p:sldId id="532" r:id="rId26"/>
    <p:sldId id="537" r:id="rId27"/>
    <p:sldId id="536" r:id="rId28"/>
    <p:sldId id="346" r:id="rId29"/>
    <p:sldId id="334" r:id="rId30"/>
    <p:sldId id="498" r:id="rId31"/>
    <p:sldId id="499" r:id="rId32"/>
    <p:sldId id="500" r:id="rId33"/>
    <p:sldId id="501" r:id="rId34"/>
    <p:sldId id="503" r:id="rId35"/>
    <p:sldId id="504" r:id="rId36"/>
    <p:sldId id="540" r:id="rId37"/>
    <p:sldId id="541" r:id="rId38"/>
    <p:sldId id="534" r:id="rId39"/>
    <p:sldId id="335" r:id="rId40"/>
    <p:sldId id="336" r:id="rId41"/>
    <p:sldId id="347" r:id="rId42"/>
    <p:sldId id="349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ontserrat" panose="00000500000000000000" pitchFamily="2" charset="0"/>
      <p:regular r:id="rId49"/>
      <p:bold r:id="rId50"/>
      <p:italic r:id="rId51"/>
      <p:boldItalic r:id="rId52"/>
    </p:embeddedFont>
    <p:embeddedFont>
      <p:font typeface="Questrial" pitchFamily="2" charset="0"/>
      <p:regular r:id="rId53"/>
    </p:embeddedFont>
    <p:embeddedFont>
      <p:font typeface="Questrial-Macron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1CD"/>
    <a:srgbClr val="00CDE3"/>
    <a:srgbClr val="032162"/>
    <a:srgbClr val="6E4FBD"/>
    <a:srgbClr val="58C8AD"/>
    <a:srgbClr val="A06ABE"/>
    <a:srgbClr val="AE45C7"/>
    <a:srgbClr val="AE5DFF"/>
    <a:srgbClr val="D2B5ED"/>
    <a:srgbClr val="9CC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85424" autoAdjust="0"/>
  </p:normalViewPr>
  <p:slideViewPr>
    <p:cSldViewPr snapToGrid="0">
      <p:cViewPr varScale="1">
        <p:scale>
          <a:sx n="80" d="100"/>
          <a:sy n="80" d="100"/>
        </p:scale>
        <p:origin x="548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BD0-2623-49CD-A0A0-1651B73CCF5F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8DBCD-6B7C-4513-A210-8A7E8D379D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50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475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D7F1E08-E7A4-9F96-9BD2-0B398688A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579421-BFA2-4B2D-83AA-42B70DFE9D98}" type="slidenum">
              <a:rPr lang="en-GB" altLang="en-US"/>
              <a:pPr eaLnBrk="1" hangingPunct="1"/>
              <a:t>33</a:t>
            </a:fld>
            <a:endParaRPr lang="en-GB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B91A5B6-6F76-A08C-6C78-09A3308C9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738188"/>
            <a:ext cx="6478588" cy="3644900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13B2BD3-25BA-C590-668E-521493DE8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1" tIns="43621" rIns="87241" bIns="43621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6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31CF713-D618-9A6F-4311-2CF64AA5A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DD2474-87F7-4C55-9319-164A0207F148}" type="slidenum">
              <a:rPr lang="en-GB" altLang="en-US"/>
              <a:pPr eaLnBrk="1" hangingPunct="1"/>
              <a:t>34</a:t>
            </a:fld>
            <a:endParaRPr lang="en-GB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77D00F0-D2E7-0797-B4D8-C74F0E578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738188"/>
            <a:ext cx="6478588" cy="3644900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C5E9059-5215-337D-F0EC-ECCFEB45E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1" tIns="43621" rIns="87241" bIns="43621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5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Two piles.  Use a spade to make 3 piles or 4 piles</a:t>
            </a:r>
          </a:p>
          <a:p>
            <a:r>
              <a:rPr lang="en-NZ"/>
              <a:t>Key difference with systems is that they are organised</a:t>
            </a:r>
          </a:p>
          <a:p>
            <a:r>
              <a:rPr lang="en-NZ"/>
              <a:t>The parts interact, following rules, conditions etc to form something ‘a system’</a:t>
            </a:r>
          </a:p>
          <a:p>
            <a:r>
              <a:rPr lang="en-NZ"/>
              <a:t>Another important characteristic is that people attribute meaning to systems – you may say this is castle, some people see this as a church</a:t>
            </a:r>
          </a:p>
          <a:p>
            <a:r>
              <a:rPr lang="en-NZ"/>
              <a:t>Castles have a particular cultural history for different people – if I was Maori and telling this story my images are likely to be different showing a marae or waka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638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Especially with problems and messes you can’t do it on your own – Systems Thinking is not a solo endeavour.  Systems Thinking implies co-design and surfaces peoples perspectives, viewpoints etc.</a:t>
            </a:r>
          </a:p>
          <a:p>
            <a:endParaRPr lang="en-NZ"/>
          </a:p>
          <a:p>
            <a:r>
              <a:rPr lang="en-NZ"/>
              <a:t>Messes are real and you need tools that embrace the mess and help you understand it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8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We often get brought in because of an event</a:t>
            </a:r>
          </a:p>
          <a:p>
            <a:r>
              <a:rPr lang="en-NZ"/>
              <a:t>To do our work we need to go down</a:t>
            </a:r>
          </a:p>
          <a:p>
            <a:r>
              <a:rPr lang="en-NZ"/>
              <a:t>To design systems we need to start at the bottom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879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/>
              <a:t>Assumes linear chain of cause and effect.  Policy will directly lead to an outcome and action can be broken into separate bits to achieve the outcome</a:t>
            </a:r>
          </a:p>
          <a:p>
            <a:endParaRPr lang="en-NZ"/>
          </a:p>
          <a:p>
            <a:r>
              <a:rPr lang="en-NZ"/>
              <a:t>Need to understand the context within which it takes place and knowing the context and how it will impact/or not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411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When I’m starting any work I have this in my head all the time</a:t>
            </a:r>
          </a:p>
          <a:p>
            <a:r>
              <a:rPr lang="en-NZ" dirty="0"/>
              <a:t>Can’t look at x because we don’t have the data – you are making boundary judgement about what to include or not</a:t>
            </a:r>
          </a:p>
          <a:p>
            <a:endParaRPr lang="en-NZ" dirty="0"/>
          </a:p>
          <a:p>
            <a:r>
              <a:rPr lang="en-NZ" dirty="0"/>
              <a:t>Boundaries are always contextual – for example in NZ Te Tiriti and Equity/</a:t>
            </a:r>
            <a:r>
              <a:rPr lang="en-NZ" dirty="0" err="1"/>
              <a:t>Maori</a:t>
            </a:r>
            <a:r>
              <a:rPr lang="en-NZ" dirty="0"/>
              <a:t> considerations are always within the boundary but for other countries for example Australia, cultural consideration are often not. </a:t>
            </a:r>
          </a:p>
          <a:p>
            <a:endParaRPr lang="en-NZ" dirty="0"/>
          </a:p>
          <a:p>
            <a:r>
              <a:rPr lang="en-NZ" dirty="0"/>
              <a:t>Boundary judgements highlight what you believe to be important or value and are always being tested</a:t>
            </a:r>
          </a:p>
          <a:p>
            <a:endParaRPr lang="en-NZ" dirty="0"/>
          </a:p>
          <a:p>
            <a:r>
              <a:rPr lang="en-NZ" dirty="0"/>
              <a:t>Is lived experience important, should we involve clinicians in this, what about funders, other agencies – all boundary judgements</a:t>
            </a:r>
          </a:p>
          <a:p>
            <a:endParaRPr lang="en-NZ" dirty="0"/>
          </a:p>
          <a:p>
            <a:r>
              <a:rPr lang="en-NZ" dirty="0"/>
              <a:t>If you exclude something you are giving it a value of 0 in your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444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8DBCD-6B7C-4513-A210-8A7E8D379D3B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19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9E53D6A-208F-88A3-654B-4AD335BBFB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9B5073-7D80-4FB0-A34E-C5F549424030}" type="slidenum">
              <a:rPr lang="en-GB" altLang="en-US"/>
              <a:pPr eaLnBrk="1" hangingPunct="1"/>
              <a:t>29</a:t>
            </a:fld>
            <a:endParaRPr lang="en-GB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8F37F2A-7EB6-14F3-49D3-5C1F0406B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738188"/>
            <a:ext cx="6478588" cy="3644900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A604C6E-9C24-8AD6-2085-BD6A4ADF1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1" tIns="43621" rIns="87241" bIns="43621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0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27C9A12-A09B-D372-5290-954BFE12D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4D5CED-BA8E-47A3-8844-8C88CCF05F7D}" type="slidenum">
              <a:rPr lang="en-GB" altLang="en-US"/>
              <a:pPr eaLnBrk="1" hangingPunct="1"/>
              <a:t>32</a:t>
            </a:fld>
            <a:endParaRPr lang="en-GB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C72A3AB-712A-5E17-A742-7C0B83A3E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738188"/>
            <a:ext cx="6478588" cy="3644900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E5E4669-590C-BBCC-E756-2F4B33D6F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41" tIns="43621" rIns="87241" bIns="43621"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First Title Slide">
    <p:bg>
      <p:bgPr>
        <a:gradFill flip="none" rotWithShape="1">
          <a:gsLst>
            <a:gs pos="0">
              <a:srgbClr val="019EC4"/>
            </a:gs>
            <a:gs pos="56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DD354-E15E-4AFD-ABB6-4087BD51E2F3}"/>
              </a:ext>
            </a:extLst>
          </p:cNvPr>
          <p:cNvGrpSpPr/>
          <p:nvPr userDrawn="1"/>
        </p:nvGrpSpPr>
        <p:grpSpPr>
          <a:xfrm>
            <a:off x="5973715" y="-286292"/>
            <a:ext cx="6218286" cy="7606835"/>
            <a:chOff x="5973715" y="-286242"/>
            <a:chExt cx="6218286" cy="7606835"/>
          </a:xfrm>
          <a:gradFill flip="none" rotWithShape="1">
            <a:gsLst>
              <a:gs pos="93000">
                <a:srgbClr val="00445C"/>
              </a:gs>
              <a:gs pos="0">
                <a:srgbClr val="009CC3"/>
              </a:gs>
              <a:gs pos="18000">
                <a:srgbClr val="007FA2"/>
              </a:gs>
            </a:gsLst>
            <a:lin ang="18900000" scaled="1"/>
            <a:tileRect/>
          </a:gradFill>
        </p:grpSpPr>
        <p:sp>
          <p:nvSpPr>
            <p:cNvPr id="33" name="Google Shape;13;p3">
              <a:extLst>
                <a:ext uri="{FF2B5EF4-FFF2-40B4-BE49-F238E27FC236}">
                  <a16:creationId xmlns:a16="http://schemas.microsoft.com/office/drawing/2014/main" id="{4256DC31-1F80-4C0F-8F1C-83840E98C031}"/>
                </a:ext>
              </a:extLst>
            </p:cNvPr>
            <p:cNvSpPr/>
            <p:nvPr/>
          </p:nvSpPr>
          <p:spPr>
            <a:xfrm rot="582145">
              <a:off x="5973715" y="-286242"/>
              <a:ext cx="5005526" cy="7606835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526" h="7606835">
                  <a:moveTo>
                    <a:pt x="121175" y="637755"/>
                  </a:moveTo>
                  <a:lnTo>
                    <a:pt x="3852062" y="0"/>
                  </a:lnTo>
                  <a:lnTo>
                    <a:pt x="5005526" y="6771112"/>
                  </a:lnTo>
                  <a:lnTo>
                    <a:pt x="88506" y="7606835"/>
                  </a:lnTo>
                  <a:cubicBezTo>
                    <a:pt x="-261946" y="5046988"/>
                    <a:pt x="572388" y="3153292"/>
                    <a:pt x="121175" y="6377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061F04-05AA-448C-867C-25EA26C0E494}"/>
                </a:ext>
              </a:extLst>
            </p:cNvPr>
            <p:cNvSpPr/>
            <p:nvPr/>
          </p:nvSpPr>
          <p:spPr>
            <a:xfrm>
              <a:off x="9825937" y="-3124"/>
              <a:ext cx="2366064" cy="6867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3129C45-4117-4277-AD6A-2DD63ADD72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03256" y="1831554"/>
            <a:ext cx="4972183" cy="1934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8" name="Text Placeholder 394">
            <a:extLst>
              <a:ext uri="{FF2B5EF4-FFF2-40B4-BE49-F238E27FC236}">
                <a16:creationId xmlns:a16="http://schemas.microsoft.com/office/drawing/2014/main" id="{EEE622A4-7733-4B65-AAF2-6AE767D57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4810" y="3466542"/>
            <a:ext cx="2780944" cy="80222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8000" indent="0" algn="r">
              <a:buNone/>
              <a:defRPr lang="en-NZ" sz="3200" dirty="0">
                <a:solidFill>
                  <a:schemeClr val="accent1">
                    <a:lumMod val="20000"/>
                    <a:lumOff val="80000"/>
                  </a:schemeClr>
                </a:solidFill>
                <a:sym typeface="Arial"/>
              </a:defRPr>
            </a:lvl1pPr>
          </a:lstStyle>
          <a:p>
            <a:pPr marL="432000" lvl="0" indent="-324000" algn="r">
              <a:spcBef>
                <a:spcPts val="0"/>
              </a:spcBef>
              <a:buClr>
                <a:srgbClr val="454F5B"/>
              </a:buClr>
              <a:buSzPts val="4800"/>
            </a:pPr>
            <a:r>
              <a:rPr lang="en-NZ" dirty="0"/>
              <a:t>SUBTITLE</a:t>
            </a:r>
          </a:p>
        </p:txBody>
      </p:sp>
      <p:sp>
        <p:nvSpPr>
          <p:cNvPr id="29" name="Text Placeholder 394">
            <a:extLst>
              <a:ext uri="{FF2B5EF4-FFF2-40B4-BE49-F238E27FC236}">
                <a16:creationId xmlns:a16="http://schemas.microsoft.com/office/drawing/2014/main" id="{1ABAC50A-CA19-4678-AC6D-E579494AA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76478" y="5344698"/>
            <a:ext cx="2780944" cy="802220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108000" indent="0" algn="r">
              <a:buNone/>
              <a:defRPr lang="en-NZ" sz="2000" dirty="0">
                <a:solidFill>
                  <a:srgbClr val="D5F4FF"/>
                </a:solidFill>
                <a:latin typeface="Montserrat" panose="020B0604020202020204" charset="0"/>
                <a:sym typeface="Arial"/>
              </a:defRPr>
            </a:lvl1pPr>
          </a:lstStyle>
          <a:p>
            <a:pPr marL="432000" lvl="0" indent="-324000" algn="r">
              <a:spcBef>
                <a:spcPts val="0"/>
              </a:spcBef>
              <a:buClr>
                <a:srgbClr val="454F5B"/>
              </a:buClr>
              <a:buSzPts val="4800"/>
            </a:pPr>
            <a:r>
              <a:rPr lang="en-NZ" dirty="0"/>
              <a:t>Authors</a:t>
            </a:r>
          </a:p>
        </p:txBody>
      </p:sp>
      <p:sp>
        <p:nvSpPr>
          <p:cNvPr id="30" name="Text Placeholder 394">
            <a:extLst>
              <a:ext uri="{FF2B5EF4-FFF2-40B4-BE49-F238E27FC236}">
                <a16:creationId xmlns:a16="http://schemas.microsoft.com/office/drawing/2014/main" id="{5BB33E19-184F-43B3-9579-5BB86A5E56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76478" y="6145647"/>
            <a:ext cx="2780944" cy="577626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8000" indent="0" algn="r">
              <a:buNone/>
              <a:defRPr lang="en-NZ" sz="1600" dirty="0">
                <a:solidFill>
                  <a:srgbClr val="F3FBF9"/>
                </a:solidFill>
                <a:sym typeface="Arial"/>
              </a:defRPr>
            </a:lvl1pPr>
          </a:lstStyle>
          <a:p>
            <a:pPr marL="432000" lvl="0" indent="-324000" algn="r">
              <a:spcBef>
                <a:spcPts val="0"/>
              </a:spcBef>
              <a:buClr>
                <a:srgbClr val="454F5B"/>
              </a:buClr>
              <a:buSzPts val="4800"/>
            </a:pPr>
            <a:r>
              <a:rPr lang="en-NZ" dirty="0"/>
              <a:t>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32E74-0BF6-BD1B-3067-92C8C47D6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2" y="1476842"/>
            <a:ext cx="6094476" cy="537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BED2A-D402-8782-44D8-59EE7EB4B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76" y="0"/>
            <a:ext cx="24664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E9C60-BF90-F0DF-CA8F-0E99530E8B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0966" y="-52597"/>
            <a:ext cx="3219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itle and Content (no title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10419376" cy="128930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10419376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0A9DA8-12AD-40EF-9F06-64E57D0A77F7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130643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26C2AF-8809-479D-B032-5B25E87F8939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82029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Decorator">
    <p:bg>
      <p:bgPr>
        <a:gradFill>
          <a:gsLst>
            <a:gs pos="0">
              <a:srgbClr val="94E7CE"/>
            </a:gs>
            <a:gs pos="100000">
              <a:srgbClr val="006E95"/>
            </a:gs>
            <a:gs pos="49000">
              <a:srgbClr val="21ADC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4C1A04-DEAD-4098-8285-1FA71B7AAC54}"/>
              </a:ext>
            </a:extLst>
          </p:cNvPr>
          <p:cNvGrpSpPr/>
          <p:nvPr userDrawn="1"/>
        </p:nvGrpSpPr>
        <p:grpSpPr>
          <a:xfrm>
            <a:off x="0" y="0"/>
            <a:ext cx="11060732" cy="6861026"/>
            <a:chOff x="-522873" y="-283"/>
            <a:chExt cx="11060732" cy="686102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142DC1-F103-49F1-BE72-D3D8081B708E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E4D424-3447-4C56-823E-D1220E2E6784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D99E5F5-F0A6-4D01-A117-F773AFB2BD24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5B1B8D-5A1D-43A6-B1B8-67C8324802E9}"/>
                </a:ext>
              </a:extLst>
            </p:cNvPr>
            <p:cNvSpPr/>
            <p:nvPr/>
          </p:nvSpPr>
          <p:spPr>
            <a:xfrm>
              <a:off x="-522873" y="0"/>
              <a:ext cx="10017236" cy="6860381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  <a:gd name="connsiteX0" fmla="*/ 0 w 10012229"/>
                <a:gd name="connsiteY0" fmla="*/ 958 h 6866567"/>
                <a:gd name="connsiteX1" fmla="*/ 9852364 w 10012229"/>
                <a:gd name="connsiteY1" fmla="*/ 0 h 6866567"/>
                <a:gd name="connsiteX2" fmla="*/ 10011908 w 10012229"/>
                <a:gd name="connsiteY2" fmla="*/ 2393968 h 6866567"/>
                <a:gd name="connsiteX3" fmla="*/ 9696789 w 10012229"/>
                <a:gd name="connsiteY3" fmla="*/ 6860381 h 6866567"/>
                <a:gd name="connsiteX4" fmla="*/ 509424 w 10012229"/>
                <a:gd name="connsiteY4" fmla="*/ 6866567 h 6866567"/>
                <a:gd name="connsiteX5" fmla="*/ 0 w 10012229"/>
                <a:gd name="connsiteY5" fmla="*/ 958 h 6866567"/>
                <a:gd name="connsiteX0" fmla="*/ 6 w 10012235"/>
                <a:gd name="connsiteY0" fmla="*/ 958 h 6866567"/>
                <a:gd name="connsiteX1" fmla="*/ 9852370 w 10012235"/>
                <a:gd name="connsiteY1" fmla="*/ 0 h 6866567"/>
                <a:gd name="connsiteX2" fmla="*/ 10011914 w 10012235"/>
                <a:gd name="connsiteY2" fmla="*/ 2393968 h 6866567"/>
                <a:gd name="connsiteX3" fmla="*/ 9696795 w 10012235"/>
                <a:gd name="connsiteY3" fmla="*/ 6860381 h 6866567"/>
                <a:gd name="connsiteX4" fmla="*/ 509430 w 10012235"/>
                <a:gd name="connsiteY4" fmla="*/ 6866567 h 6866567"/>
                <a:gd name="connsiteX5" fmla="*/ 6 w 10012235"/>
                <a:gd name="connsiteY5" fmla="*/ 958 h 6866567"/>
                <a:gd name="connsiteX0" fmla="*/ 8775 w 10021004"/>
                <a:gd name="connsiteY0" fmla="*/ 958 h 6860381"/>
                <a:gd name="connsiteX1" fmla="*/ 9861139 w 10021004"/>
                <a:gd name="connsiteY1" fmla="*/ 0 h 6860381"/>
                <a:gd name="connsiteX2" fmla="*/ 10020683 w 10021004"/>
                <a:gd name="connsiteY2" fmla="*/ 2393968 h 6860381"/>
                <a:gd name="connsiteX3" fmla="*/ 9705564 w 10021004"/>
                <a:gd name="connsiteY3" fmla="*/ 6860381 h 6860381"/>
                <a:gd name="connsiteX4" fmla="*/ 3849 w 10021004"/>
                <a:gd name="connsiteY4" fmla="*/ 6857042 h 6860381"/>
                <a:gd name="connsiteX5" fmla="*/ 8775 w 10021004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236" h="6860381">
                  <a:moveTo>
                    <a:pt x="5007" y="958"/>
                  </a:moveTo>
                  <a:lnTo>
                    <a:pt x="9857371" y="0"/>
                  </a:lnTo>
                  <a:cubicBezTo>
                    <a:pt x="9918754" y="617538"/>
                    <a:pt x="10023795" y="1248190"/>
                    <a:pt x="10016915" y="2393968"/>
                  </a:cubicBezTo>
                  <a:cubicBezTo>
                    <a:pt x="10010035" y="3539746"/>
                    <a:pt x="9582393" y="5851949"/>
                    <a:pt x="9701796" y="6860381"/>
                  </a:cubicBezTo>
                  <a:lnTo>
                    <a:pt x="81" y="6857042"/>
                  </a:lnTo>
                  <a:cubicBezTo>
                    <a:pt x="-573" y="5303837"/>
                    <a:pt x="2890" y="1748266"/>
                    <a:pt x="5007" y="9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7777776" cy="128930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7777776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3565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99ED94-9B35-450B-9BD7-0C65C8CFCA9A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8712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A12762-3467-41B7-ADB9-2A96FA0B753D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27;p5">
            <a:extLst>
              <a:ext uri="{FF2B5EF4-FFF2-40B4-BE49-F238E27FC236}">
                <a16:creationId xmlns:a16="http://schemas.microsoft.com/office/drawing/2014/main" id="{F2F84302-E8F4-4EDD-A39F-FBFD98F8B852}"/>
              </a:ext>
            </a:extLst>
          </p:cNvPr>
          <p:cNvSpPr/>
          <p:nvPr userDrawn="1"/>
        </p:nvSpPr>
        <p:spPr>
          <a:xfrm>
            <a:off x="1084364" y="1315689"/>
            <a:ext cx="2044800" cy="94011"/>
          </a:xfrm>
          <a:prstGeom prst="rect">
            <a:avLst/>
          </a:prstGeom>
          <a:solidFill>
            <a:srgbClr val="96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3842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etail with overlay imag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B7BFD8-483C-4125-882A-0469661752DE}"/>
              </a:ext>
            </a:extLst>
          </p:cNvPr>
          <p:cNvSpPr/>
          <p:nvPr userDrawn="1"/>
        </p:nvSpPr>
        <p:spPr>
          <a:xfrm>
            <a:off x="6718114" y="0"/>
            <a:ext cx="5473886" cy="68643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643B8E-C3F7-4E36-B046-29C9DCC0A5ED}"/>
              </a:ext>
            </a:extLst>
          </p:cNvPr>
          <p:cNvGrpSpPr/>
          <p:nvPr userDrawn="1"/>
        </p:nvGrpSpPr>
        <p:grpSpPr>
          <a:xfrm>
            <a:off x="637" y="-283"/>
            <a:ext cx="11060732" cy="6861026"/>
            <a:chOff x="-522873" y="-283"/>
            <a:chExt cx="11060732" cy="686102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24EFC9-DC0F-4C12-8DFE-7B5C34B6C4B7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B80DE-33AF-44DE-B7D1-EF91391EEC60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D174DF-B830-4901-833E-440D10990521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2E155B-D20C-44E0-BEFD-A020CFCA2833}"/>
                </a:ext>
              </a:extLst>
            </p:cNvPr>
            <p:cNvSpPr/>
            <p:nvPr/>
          </p:nvSpPr>
          <p:spPr>
            <a:xfrm>
              <a:off x="-522873" y="0"/>
              <a:ext cx="10017236" cy="6860381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  <a:gd name="connsiteX0" fmla="*/ 0 w 10012229"/>
                <a:gd name="connsiteY0" fmla="*/ 958 h 6866567"/>
                <a:gd name="connsiteX1" fmla="*/ 9852364 w 10012229"/>
                <a:gd name="connsiteY1" fmla="*/ 0 h 6866567"/>
                <a:gd name="connsiteX2" fmla="*/ 10011908 w 10012229"/>
                <a:gd name="connsiteY2" fmla="*/ 2393968 h 6866567"/>
                <a:gd name="connsiteX3" fmla="*/ 9696789 w 10012229"/>
                <a:gd name="connsiteY3" fmla="*/ 6860381 h 6866567"/>
                <a:gd name="connsiteX4" fmla="*/ 509424 w 10012229"/>
                <a:gd name="connsiteY4" fmla="*/ 6866567 h 6866567"/>
                <a:gd name="connsiteX5" fmla="*/ 0 w 10012229"/>
                <a:gd name="connsiteY5" fmla="*/ 958 h 6866567"/>
                <a:gd name="connsiteX0" fmla="*/ 6 w 10012235"/>
                <a:gd name="connsiteY0" fmla="*/ 958 h 6866567"/>
                <a:gd name="connsiteX1" fmla="*/ 9852370 w 10012235"/>
                <a:gd name="connsiteY1" fmla="*/ 0 h 6866567"/>
                <a:gd name="connsiteX2" fmla="*/ 10011914 w 10012235"/>
                <a:gd name="connsiteY2" fmla="*/ 2393968 h 6866567"/>
                <a:gd name="connsiteX3" fmla="*/ 9696795 w 10012235"/>
                <a:gd name="connsiteY3" fmla="*/ 6860381 h 6866567"/>
                <a:gd name="connsiteX4" fmla="*/ 509430 w 10012235"/>
                <a:gd name="connsiteY4" fmla="*/ 6866567 h 6866567"/>
                <a:gd name="connsiteX5" fmla="*/ 6 w 10012235"/>
                <a:gd name="connsiteY5" fmla="*/ 958 h 6866567"/>
                <a:gd name="connsiteX0" fmla="*/ 8775 w 10021004"/>
                <a:gd name="connsiteY0" fmla="*/ 958 h 6860381"/>
                <a:gd name="connsiteX1" fmla="*/ 9861139 w 10021004"/>
                <a:gd name="connsiteY1" fmla="*/ 0 h 6860381"/>
                <a:gd name="connsiteX2" fmla="*/ 10020683 w 10021004"/>
                <a:gd name="connsiteY2" fmla="*/ 2393968 h 6860381"/>
                <a:gd name="connsiteX3" fmla="*/ 9705564 w 10021004"/>
                <a:gd name="connsiteY3" fmla="*/ 6860381 h 6860381"/>
                <a:gd name="connsiteX4" fmla="*/ 3849 w 10021004"/>
                <a:gd name="connsiteY4" fmla="*/ 6857042 h 6860381"/>
                <a:gd name="connsiteX5" fmla="*/ 8775 w 10021004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236" h="6860381">
                  <a:moveTo>
                    <a:pt x="5007" y="958"/>
                  </a:moveTo>
                  <a:lnTo>
                    <a:pt x="9857371" y="0"/>
                  </a:lnTo>
                  <a:cubicBezTo>
                    <a:pt x="9918754" y="617538"/>
                    <a:pt x="10023795" y="1248190"/>
                    <a:pt x="10016915" y="2393968"/>
                  </a:cubicBezTo>
                  <a:cubicBezTo>
                    <a:pt x="10010035" y="3539746"/>
                    <a:pt x="9582393" y="5851949"/>
                    <a:pt x="9701796" y="6860381"/>
                  </a:cubicBezTo>
                  <a:lnTo>
                    <a:pt x="81" y="6857042"/>
                  </a:lnTo>
                  <a:cubicBezTo>
                    <a:pt x="-573" y="5303837"/>
                    <a:pt x="2890" y="1748266"/>
                    <a:pt x="5007" y="9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7777776" cy="128930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7777776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3565" y="636445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F7C9AD-87B6-49E4-9682-29A6080BC13B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8712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A73EF0-4648-4A52-9963-18EFA409CBFF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0" name="Google Shape;27;p5">
            <a:extLst>
              <a:ext uri="{FF2B5EF4-FFF2-40B4-BE49-F238E27FC236}">
                <a16:creationId xmlns:a16="http://schemas.microsoft.com/office/drawing/2014/main" id="{360656A3-9ED7-42FD-83D3-B08B830C80F7}"/>
              </a:ext>
            </a:extLst>
          </p:cNvPr>
          <p:cNvSpPr/>
          <p:nvPr userDrawn="1"/>
        </p:nvSpPr>
        <p:spPr>
          <a:xfrm>
            <a:off x="1084364" y="1315689"/>
            <a:ext cx="2044800" cy="94011"/>
          </a:xfrm>
          <a:prstGeom prst="rect">
            <a:avLst/>
          </a:prstGeom>
          <a:solidFill>
            <a:srgbClr val="96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6368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Detail with image (no overlay)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7B6BFD-C98D-4069-BFA5-06DD2A023ECA}"/>
              </a:ext>
            </a:extLst>
          </p:cNvPr>
          <p:cNvGrpSpPr/>
          <p:nvPr userDrawn="1"/>
        </p:nvGrpSpPr>
        <p:grpSpPr>
          <a:xfrm>
            <a:off x="0" y="-3027"/>
            <a:ext cx="11060732" cy="6861026"/>
            <a:chOff x="-522873" y="-283"/>
            <a:chExt cx="11060732" cy="686102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C6CFD1-4B6B-4E38-9AD0-210F50D0E0D0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453CE-D76A-4663-92A8-786B806F8FD4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EC2F64-DDD2-43FB-B73D-01AE8A159A33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29BA17-AD8E-4C99-A3CD-46663D5F14C8}"/>
                </a:ext>
              </a:extLst>
            </p:cNvPr>
            <p:cNvSpPr/>
            <p:nvPr/>
          </p:nvSpPr>
          <p:spPr>
            <a:xfrm>
              <a:off x="-522873" y="0"/>
              <a:ext cx="10017236" cy="6860381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  <a:gd name="connsiteX0" fmla="*/ 0 w 10012229"/>
                <a:gd name="connsiteY0" fmla="*/ 958 h 6866567"/>
                <a:gd name="connsiteX1" fmla="*/ 9852364 w 10012229"/>
                <a:gd name="connsiteY1" fmla="*/ 0 h 6866567"/>
                <a:gd name="connsiteX2" fmla="*/ 10011908 w 10012229"/>
                <a:gd name="connsiteY2" fmla="*/ 2393968 h 6866567"/>
                <a:gd name="connsiteX3" fmla="*/ 9696789 w 10012229"/>
                <a:gd name="connsiteY3" fmla="*/ 6860381 h 6866567"/>
                <a:gd name="connsiteX4" fmla="*/ 509424 w 10012229"/>
                <a:gd name="connsiteY4" fmla="*/ 6866567 h 6866567"/>
                <a:gd name="connsiteX5" fmla="*/ 0 w 10012229"/>
                <a:gd name="connsiteY5" fmla="*/ 958 h 6866567"/>
                <a:gd name="connsiteX0" fmla="*/ 6 w 10012235"/>
                <a:gd name="connsiteY0" fmla="*/ 958 h 6866567"/>
                <a:gd name="connsiteX1" fmla="*/ 9852370 w 10012235"/>
                <a:gd name="connsiteY1" fmla="*/ 0 h 6866567"/>
                <a:gd name="connsiteX2" fmla="*/ 10011914 w 10012235"/>
                <a:gd name="connsiteY2" fmla="*/ 2393968 h 6866567"/>
                <a:gd name="connsiteX3" fmla="*/ 9696795 w 10012235"/>
                <a:gd name="connsiteY3" fmla="*/ 6860381 h 6866567"/>
                <a:gd name="connsiteX4" fmla="*/ 509430 w 10012235"/>
                <a:gd name="connsiteY4" fmla="*/ 6866567 h 6866567"/>
                <a:gd name="connsiteX5" fmla="*/ 6 w 10012235"/>
                <a:gd name="connsiteY5" fmla="*/ 958 h 6866567"/>
                <a:gd name="connsiteX0" fmla="*/ 8775 w 10021004"/>
                <a:gd name="connsiteY0" fmla="*/ 958 h 6860381"/>
                <a:gd name="connsiteX1" fmla="*/ 9861139 w 10021004"/>
                <a:gd name="connsiteY1" fmla="*/ 0 h 6860381"/>
                <a:gd name="connsiteX2" fmla="*/ 10020683 w 10021004"/>
                <a:gd name="connsiteY2" fmla="*/ 2393968 h 6860381"/>
                <a:gd name="connsiteX3" fmla="*/ 9705564 w 10021004"/>
                <a:gd name="connsiteY3" fmla="*/ 6860381 h 6860381"/>
                <a:gd name="connsiteX4" fmla="*/ 3849 w 10021004"/>
                <a:gd name="connsiteY4" fmla="*/ 6857042 h 6860381"/>
                <a:gd name="connsiteX5" fmla="*/ 8775 w 10021004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236" h="6860381">
                  <a:moveTo>
                    <a:pt x="5007" y="958"/>
                  </a:moveTo>
                  <a:lnTo>
                    <a:pt x="9857371" y="0"/>
                  </a:lnTo>
                  <a:cubicBezTo>
                    <a:pt x="9918754" y="617538"/>
                    <a:pt x="10023795" y="1248190"/>
                    <a:pt x="10016915" y="2393968"/>
                  </a:cubicBezTo>
                  <a:cubicBezTo>
                    <a:pt x="10010035" y="3539746"/>
                    <a:pt x="9582393" y="5851949"/>
                    <a:pt x="9701796" y="6860381"/>
                  </a:cubicBezTo>
                  <a:lnTo>
                    <a:pt x="81" y="6857042"/>
                  </a:lnTo>
                  <a:cubicBezTo>
                    <a:pt x="-573" y="5303837"/>
                    <a:pt x="2890" y="1748266"/>
                    <a:pt x="5007" y="9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7777776" cy="128930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7777776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3565" y="636445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D5BB1C-DE05-4F69-AE33-6CF7F8C359EE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8712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E83D3-4484-48C0-98E0-85FA82ABD579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27;p5">
            <a:extLst>
              <a:ext uri="{FF2B5EF4-FFF2-40B4-BE49-F238E27FC236}">
                <a16:creationId xmlns:a16="http://schemas.microsoft.com/office/drawing/2014/main" id="{9CB2687F-AC6B-4E48-89FB-562BAFC4D6F5}"/>
              </a:ext>
            </a:extLst>
          </p:cNvPr>
          <p:cNvSpPr/>
          <p:nvPr userDrawn="1"/>
        </p:nvSpPr>
        <p:spPr>
          <a:xfrm>
            <a:off x="1084364" y="1315689"/>
            <a:ext cx="2044800" cy="94011"/>
          </a:xfrm>
          <a:prstGeom prst="rect">
            <a:avLst/>
          </a:prstGeom>
          <a:solidFill>
            <a:srgbClr val="96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22204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corator">
    <p:bg>
      <p:bgPr>
        <a:gradFill>
          <a:gsLst>
            <a:gs pos="0">
              <a:srgbClr val="94E7CE"/>
            </a:gs>
            <a:gs pos="100000">
              <a:srgbClr val="006E95"/>
            </a:gs>
            <a:gs pos="49000">
              <a:srgbClr val="21ADC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4C1A04-DEAD-4098-8285-1FA71B7AAC54}"/>
              </a:ext>
            </a:extLst>
          </p:cNvPr>
          <p:cNvGrpSpPr/>
          <p:nvPr userDrawn="1"/>
        </p:nvGrpSpPr>
        <p:grpSpPr>
          <a:xfrm>
            <a:off x="637" y="-283"/>
            <a:ext cx="11060732" cy="6861026"/>
            <a:chOff x="-522873" y="-283"/>
            <a:chExt cx="11060732" cy="686102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142DC1-F103-49F1-BE72-D3D8081B708E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E4D424-3447-4C56-823E-D1220E2E6784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D99E5F5-F0A6-4D01-A117-F773AFB2BD24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5B1B8D-5A1D-43A6-B1B8-67C8324802E9}"/>
                </a:ext>
              </a:extLst>
            </p:cNvPr>
            <p:cNvSpPr/>
            <p:nvPr/>
          </p:nvSpPr>
          <p:spPr>
            <a:xfrm>
              <a:off x="-522873" y="0"/>
              <a:ext cx="10017236" cy="6860381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  <a:gd name="connsiteX0" fmla="*/ 0 w 10012229"/>
                <a:gd name="connsiteY0" fmla="*/ 958 h 6866567"/>
                <a:gd name="connsiteX1" fmla="*/ 9852364 w 10012229"/>
                <a:gd name="connsiteY1" fmla="*/ 0 h 6866567"/>
                <a:gd name="connsiteX2" fmla="*/ 10011908 w 10012229"/>
                <a:gd name="connsiteY2" fmla="*/ 2393968 h 6866567"/>
                <a:gd name="connsiteX3" fmla="*/ 9696789 w 10012229"/>
                <a:gd name="connsiteY3" fmla="*/ 6860381 h 6866567"/>
                <a:gd name="connsiteX4" fmla="*/ 509424 w 10012229"/>
                <a:gd name="connsiteY4" fmla="*/ 6866567 h 6866567"/>
                <a:gd name="connsiteX5" fmla="*/ 0 w 10012229"/>
                <a:gd name="connsiteY5" fmla="*/ 958 h 6866567"/>
                <a:gd name="connsiteX0" fmla="*/ 6 w 10012235"/>
                <a:gd name="connsiteY0" fmla="*/ 958 h 6866567"/>
                <a:gd name="connsiteX1" fmla="*/ 9852370 w 10012235"/>
                <a:gd name="connsiteY1" fmla="*/ 0 h 6866567"/>
                <a:gd name="connsiteX2" fmla="*/ 10011914 w 10012235"/>
                <a:gd name="connsiteY2" fmla="*/ 2393968 h 6866567"/>
                <a:gd name="connsiteX3" fmla="*/ 9696795 w 10012235"/>
                <a:gd name="connsiteY3" fmla="*/ 6860381 h 6866567"/>
                <a:gd name="connsiteX4" fmla="*/ 509430 w 10012235"/>
                <a:gd name="connsiteY4" fmla="*/ 6866567 h 6866567"/>
                <a:gd name="connsiteX5" fmla="*/ 6 w 10012235"/>
                <a:gd name="connsiteY5" fmla="*/ 958 h 6866567"/>
                <a:gd name="connsiteX0" fmla="*/ 8775 w 10021004"/>
                <a:gd name="connsiteY0" fmla="*/ 958 h 6860381"/>
                <a:gd name="connsiteX1" fmla="*/ 9861139 w 10021004"/>
                <a:gd name="connsiteY1" fmla="*/ 0 h 6860381"/>
                <a:gd name="connsiteX2" fmla="*/ 10020683 w 10021004"/>
                <a:gd name="connsiteY2" fmla="*/ 2393968 h 6860381"/>
                <a:gd name="connsiteX3" fmla="*/ 9705564 w 10021004"/>
                <a:gd name="connsiteY3" fmla="*/ 6860381 h 6860381"/>
                <a:gd name="connsiteX4" fmla="*/ 3849 w 10021004"/>
                <a:gd name="connsiteY4" fmla="*/ 6857042 h 6860381"/>
                <a:gd name="connsiteX5" fmla="*/ 8775 w 10021004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236" h="6860381">
                  <a:moveTo>
                    <a:pt x="5007" y="958"/>
                  </a:moveTo>
                  <a:lnTo>
                    <a:pt x="9857371" y="0"/>
                  </a:lnTo>
                  <a:cubicBezTo>
                    <a:pt x="9918754" y="617538"/>
                    <a:pt x="10023795" y="1248190"/>
                    <a:pt x="10016915" y="2393968"/>
                  </a:cubicBezTo>
                  <a:cubicBezTo>
                    <a:pt x="10010035" y="3539746"/>
                    <a:pt x="9582393" y="5851949"/>
                    <a:pt x="9701796" y="6860381"/>
                  </a:cubicBezTo>
                  <a:lnTo>
                    <a:pt x="81" y="6857042"/>
                  </a:lnTo>
                  <a:cubicBezTo>
                    <a:pt x="-573" y="5303837"/>
                    <a:pt x="2890" y="1748266"/>
                    <a:pt x="5007" y="9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769621"/>
            <a:ext cx="7777776" cy="5407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9163" y="636445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88E62-134B-465A-9957-9FDD5C7A3DDF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8712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7D76A3-DB67-4D18-9787-64A7C6DE5DA0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4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 light">
    <p:bg>
      <p:bgRef idx="1001">
        <a:schemeClr val="bg1"/>
      </p:bgRef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699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4D1EBC71-833E-4322-A3A3-6E9575194E2B}"/>
              </a:ext>
            </a:extLst>
          </p:cNvPr>
          <p:cNvSpPr/>
          <p:nvPr userDrawn="1"/>
        </p:nvSpPr>
        <p:spPr>
          <a:xfrm rot="16200000">
            <a:off x="6027150" y="693150"/>
            <a:ext cx="137700" cy="12192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86689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Dark Blank">
    <p:bg>
      <p:bgPr>
        <a:gradFill flip="none" rotWithShape="1">
          <a:gsLst>
            <a:gs pos="0">
              <a:schemeClr val="accent2"/>
            </a:gs>
            <a:gs pos="100000">
              <a:schemeClr val="accent1">
                <a:lumMod val="75000"/>
              </a:schemeClr>
            </a:gs>
            <a:gs pos="49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699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4D1EBC71-833E-4322-A3A3-6E9575194E2B}"/>
              </a:ext>
            </a:extLst>
          </p:cNvPr>
          <p:cNvSpPr/>
          <p:nvPr userDrawn="1"/>
        </p:nvSpPr>
        <p:spPr>
          <a:xfrm rot="16200000">
            <a:off x="6027150" y="693150"/>
            <a:ext cx="137700" cy="12192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62025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Dark Blank with Pictur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BE1F5-9926-4130-8C5D-977D2FEC6F6F}"/>
              </a:ext>
            </a:extLst>
          </p:cNvPr>
          <p:cNvSpPr/>
          <p:nvPr userDrawn="1"/>
        </p:nvSpPr>
        <p:spPr>
          <a:xfrm>
            <a:off x="0" y="-21849"/>
            <a:ext cx="12192000" cy="6742147"/>
          </a:xfrm>
          <a:prstGeom prst="rect">
            <a:avLst/>
          </a:prstGeom>
          <a:gradFill>
            <a:gsLst>
              <a:gs pos="0">
                <a:schemeClr val="accent2">
                  <a:alpha val="49000"/>
                </a:schemeClr>
              </a:gs>
              <a:gs pos="100000">
                <a:schemeClr val="accent1">
                  <a:lumMod val="75000"/>
                </a:schemeClr>
              </a:gs>
              <a:gs pos="49000">
                <a:schemeClr val="accent1">
                  <a:alpha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699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4D1EBC71-833E-4322-A3A3-6E9575194E2B}"/>
              </a:ext>
            </a:extLst>
          </p:cNvPr>
          <p:cNvSpPr/>
          <p:nvPr userDrawn="1"/>
        </p:nvSpPr>
        <p:spPr>
          <a:xfrm rot="16200000">
            <a:off x="6027150" y="693150"/>
            <a:ext cx="137700" cy="12192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718240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Light Blank with Pictur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EF3D4D-101B-49B1-B421-0A3E947F091D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4000">
                <a:srgbClr val="008BB2">
                  <a:alpha val="80000"/>
                </a:srgbClr>
              </a:gs>
              <a:gs pos="87000">
                <a:srgbClr val="96E8CE">
                  <a:alpha val="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699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4D1EBC71-833E-4322-A3A3-6E9575194E2B}"/>
              </a:ext>
            </a:extLst>
          </p:cNvPr>
          <p:cNvSpPr/>
          <p:nvPr userDrawn="1"/>
        </p:nvSpPr>
        <p:spPr>
          <a:xfrm rot="16200000">
            <a:off x="6027150" y="693150"/>
            <a:ext cx="137700" cy="12192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757047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699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28;p5">
            <a:extLst>
              <a:ext uri="{FF2B5EF4-FFF2-40B4-BE49-F238E27FC236}">
                <a16:creationId xmlns:a16="http://schemas.microsoft.com/office/drawing/2014/main" id="{4D1EBC71-833E-4322-A3A3-6E9575194E2B}"/>
              </a:ext>
            </a:extLst>
          </p:cNvPr>
          <p:cNvSpPr/>
          <p:nvPr userDrawn="1"/>
        </p:nvSpPr>
        <p:spPr>
          <a:xfrm rot="16200000">
            <a:off x="6027150" y="693150"/>
            <a:ext cx="137700" cy="12192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" name="Google Shape;360;p34">
            <a:extLst>
              <a:ext uri="{FF2B5EF4-FFF2-40B4-BE49-F238E27FC236}">
                <a16:creationId xmlns:a16="http://schemas.microsoft.com/office/drawing/2014/main" id="{66E80F86-2A72-4D08-AD5E-8250DBDB2571}"/>
              </a:ext>
            </a:extLst>
          </p:cNvPr>
          <p:cNvSpPr/>
          <p:nvPr userDrawn="1"/>
        </p:nvSpPr>
        <p:spPr>
          <a:xfrm>
            <a:off x="0" y="0"/>
            <a:ext cx="12192000" cy="2619900"/>
          </a:xfrm>
          <a:prstGeom prst="rect">
            <a:avLst/>
          </a:prstGeom>
          <a:gradFill>
            <a:gsLst>
              <a:gs pos="0">
                <a:srgbClr val="44C1A3">
                  <a:tint val="66000"/>
                  <a:satMod val="160000"/>
                </a:srgbClr>
              </a:gs>
              <a:gs pos="100000">
                <a:srgbClr val="38B9C8"/>
              </a:gs>
            </a:gsLst>
            <a:lin ang="162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A99BECE8-86C3-44C7-AFC7-AEA3595769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78153" y="1094885"/>
            <a:ext cx="9779016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8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B50AE46D-D427-455C-8EBF-8A101A885E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8153" y="2861506"/>
            <a:ext cx="9779016" cy="19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26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Title Subtitle">
    <p:bg>
      <p:bgPr>
        <a:gradFill flip="none" rotWithShape="1">
          <a:gsLst>
            <a:gs pos="0">
              <a:srgbClr val="019EC4"/>
            </a:gs>
            <a:gs pos="56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0CB925-D80D-4F42-BE78-4BBC0E1D2E4A}"/>
              </a:ext>
            </a:extLst>
          </p:cNvPr>
          <p:cNvGrpSpPr/>
          <p:nvPr userDrawn="1"/>
        </p:nvGrpSpPr>
        <p:grpSpPr>
          <a:xfrm>
            <a:off x="7262689" y="-284934"/>
            <a:ext cx="5005526" cy="7606835"/>
            <a:chOff x="6362021" y="-279568"/>
            <a:chExt cx="5005526" cy="7606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66BE5A-DB0C-4234-8AD9-C1A8BBF26219}"/>
                </a:ext>
              </a:extLst>
            </p:cNvPr>
            <p:cNvSpPr/>
            <p:nvPr/>
          </p:nvSpPr>
          <p:spPr>
            <a:xfrm>
              <a:off x="9825937" y="6723"/>
              <a:ext cx="14707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6362021" y="-279568"/>
              <a:ext cx="5005526" cy="7606835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526" h="7606835">
                  <a:moveTo>
                    <a:pt x="121175" y="637755"/>
                  </a:moveTo>
                  <a:lnTo>
                    <a:pt x="3852062" y="0"/>
                  </a:lnTo>
                  <a:lnTo>
                    <a:pt x="5005526" y="6771112"/>
                  </a:lnTo>
                  <a:lnTo>
                    <a:pt x="88506" y="7606835"/>
                  </a:lnTo>
                  <a:cubicBezTo>
                    <a:pt x="-261946" y="5046988"/>
                    <a:pt x="572388" y="3153292"/>
                    <a:pt x="121175" y="637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974958" y="2748517"/>
            <a:ext cx="4921157" cy="3237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6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398395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BA70A477-9B44-4027-A005-1A47F8C2F891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864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Cover">
    <p:bg>
      <p:bgPr>
        <a:gradFill flip="none" rotWithShape="1">
          <a:gsLst>
            <a:gs pos="0">
              <a:srgbClr val="019EC4"/>
            </a:gs>
            <a:gs pos="94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3129C45-4117-4277-AD6A-2DD63ADD72FE}"/>
              </a:ext>
            </a:extLst>
          </p:cNvPr>
          <p:cNvSpPr txBox="1">
            <a:spLocks noGrp="1"/>
          </p:cNvSpPr>
          <p:nvPr userDrawn="1">
            <p:ph type="ctrTitle"/>
          </p:nvPr>
        </p:nvSpPr>
        <p:spPr>
          <a:xfrm>
            <a:off x="2381693" y="212651"/>
            <a:ext cx="7942521" cy="3109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bg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02287-AA41-481D-9A07-59AA2ECE1E14}"/>
              </a:ext>
            </a:extLst>
          </p:cNvPr>
          <p:cNvGrpSpPr/>
          <p:nvPr userDrawn="1"/>
        </p:nvGrpSpPr>
        <p:grpSpPr>
          <a:xfrm>
            <a:off x="487753" y="5813029"/>
            <a:ext cx="1442886" cy="643260"/>
            <a:chOff x="396860" y="407370"/>
            <a:chExt cx="1438352" cy="641320"/>
          </a:xfrm>
        </p:grpSpPr>
        <p:sp>
          <p:nvSpPr>
            <p:cNvPr id="17" name="Shape 7">
              <a:extLst>
                <a:ext uri="{FF2B5EF4-FFF2-40B4-BE49-F238E27FC236}">
                  <a16:creationId xmlns:a16="http://schemas.microsoft.com/office/drawing/2014/main" id="{F8551401-7793-4396-8467-2456157E7E9B}"/>
                </a:ext>
              </a:extLst>
            </p:cNvPr>
            <p:cNvSpPr/>
            <p:nvPr/>
          </p:nvSpPr>
          <p:spPr>
            <a:xfrm>
              <a:off x="396860" y="875927"/>
              <a:ext cx="102883" cy="171945"/>
            </a:xfrm>
            <a:custGeom>
              <a:avLst/>
              <a:gdLst/>
              <a:ahLst/>
              <a:cxnLst/>
              <a:rect l="0" t="0" r="0" b="0"/>
              <a:pathLst>
                <a:path w="102883" h="171945">
                  <a:moveTo>
                    <a:pt x="57061" y="0"/>
                  </a:moveTo>
                  <a:cubicBezTo>
                    <a:pt x="72136" y="0"/>
                    <a:pt x="85420" y="4966"/>
                    <a:pt x="92189" y="9652"/>
                  </a:cubicBezTo>
                  <a:lnTo>
                    <a:pt x="88595" y="24231"/>
                  </a:lnTo>
                  <a:cubicBezTo>
                    <a:pt x="82042" y="19545"/>
                    <a:pt x="69291" y="14580"/>
                    <a:pt x="56540" y="14580"/>
                  </a:cubicBezTo>
                  <a:cubicBezTo>
                    <a:pt x="35687" y="14580"/>
                    <a:pt x="24790" y="28156"/>
                    <a:pt x="24790" y="40907"/>
                  </a:cubicBezTo>
                  <a:cubicBezTo>
                    <a:pt x="24790" y="54204"/>
                    <a:pt x="34100" y="64338"/>
                    <a:pt x="55194" y="72453"/>
                  </a:cubicBezTo>
                  <a:cubicBezTo>
                    <a:pt x="84938" y="83591"/>
                    <a:pt x="102883" y="97701"/>
                    <a:pt x="102883" y="124574"/>
                  </a:cubicBezTo>
                  <a:cubicBezTo>
                    <a:pt x="102883" y="153188"/>
                    <a:pt x="82042" y="171945"/>
                    <a:pt x="48959" y="171945"/>
                  </a:cubicBezTo>
                  <a:cubicBezTo>
                    <a:pt x="29680" y="171945"/>
                    <a:pt x="14097" y="165722"/>
                    <a:pt x="4966" y="159220"/>
                  </a:cubicBezTo>
                  <a:lnTo>
                    <a:pt x="0" y="138633"/>
                  </a:lnTo>
                  <a:cubicBezTo>
                    <a:pt x="14326" y="149517"/>
                    <a:pt x="30455" y="156566"/>
                    <a:pt x="49759" y="156566"/>
                  </a:cubicBezTo>
                  <a:cubicBezTo>
                    <a:pt x="70345" y="156566"/>
                    <a:pt x="85192" y="144335"/>
                    <a:pt x="85192" y="126136"/>
                  </a:cubicBezTo>
                  <a:cubicBezTo>
                    <a:pt x="85192" y="108890"/>
                    <a:pt x="74790" y="98222"/>
                    <a:pt x="51575" y="90145"/>
                  </a:cubicBezTo>
                  <a:cubicBezTo>
                    <a:pt x="21869" y="79743"/>
                    <a:pt x="7785" y="63576"/>
                    <a:pt x="7785" y="41948"/>
                  </a:cubicBezTo>
                  <a:cubicBezTo>
                    <a:pt x="7785" y="21387"/>
                    <a:pt x="23432" y="0"/>
                    <a:pt x="5706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18" name="Shape 8">
              <a:extLst>
                <a:ext uri="{FF2B5EF4-FFF2-40B4-BE49-F238E27FC236}">
                  <a16:creationId xmlns:a16="http://schemas.microsoft.com/office/drawing/2014/main" id="{9E50B9CD-2314-4A5D-BF53-BDE1C3E7B969}"/>
                </a:ext>
              </a:extLst>
            </p:cNvPr>
            <p:cNvSpPr/>
            <p:nvPr/>
          </p:nvSpPr>
          <p:spPr>
            <a:xfrm>
              <a:off x="557835" y="878805"/>
              <a:ext cx="144374" cy="166243"/>
            </a:xfrm>
            <a:custGeom>
              <a:avLst/>
              <a:gdLst/>
              <a:ahLst/>
              <a:cxnLst/>
              <a:rect l="0" t="0" r="0" b="0"/>
              <a:pathLst>
                <a:path w="144374" h="166243">
                  <a:moveTo>
                    <a:pt x="0" y="0"/>
                  </a:moveTo>
                  <a:lnTo>
                    <a:pt x="19291" y="0"/>
                  </a:lnTo>
                  <a:lnTo>
                    <a:pt x="55220" y="50851"/>
                  </a:lnTo>
                  <a:cubicBezTo>
                    <a:pt x="60439" y="58369"/>
                    <a:pt x="67208" y="67983"/>
                    <a:pt x="72428" y="76098"/>
                  </a:cubicBezTo>
                  <a:lnTo>
                    <a:pt x="72961" y="76098"/>
                  </a:lnTo>
                  <a:cubicBezTo>
                    <a:pt x="78156" y="67983"/>
                    <a:pt x="84417" y="58890"/>
                    <a:pt x="90183" y="50851"/>
                  </a:cubicBezTo>
                  <a:lnTo>
                    <a:pt x="126352" y="0"/>
                  </a:lnTo>
                  <a:lnTo>
                    <a:pt x="144374" y="0"/>
                  </a:lnTo>
                  <a:lnTo>
                    <a:pt x="80518" y="89345"/>
                  </a:lnTo>
                  <a:lnTo>
                    <a:pt x="80518" y="166243"/>
                  </a:lnTo>
                  <a:lnTo>
                    <a:pt x="63322" y="166243"/>
                  </a:lnTo>
                  <a:lnTo>
                    <a:pt x="63322" y="893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Shape 9">
              <a:extLst>
                <a:ext uri="{FF2B5EF4-FFF2-40B4-BE49-F238E27FC236}">
                  <a16:creationId xmlns:a16="http://schemas.microsoft.com/office/drawing/2014/main" id="{3C6623BD-0067-480F-A198-C5052A2A4A7D}"/>
                </a:ext>
              </a:extLst>
            </p:cNvPr>
            <p:cNvSpPr/>
            <p:nvPr/>
          </p:nvSpPr>
          <p:spPr>
            <a:xfrm>
              <a:off x="775368" y="878802"/>
              <a:ext cx="144590" cy="169888"/>
            </a:xfrm>
            <a:custGeom>
              <a:avLst/>
              <a:gdLst/>
              <a:ahLst/>
              <a:cxnLst/>
              <a:rect l="0" t="0" r="0" b="0"/>
              <a:pathLst>
                <a:path w="144590" h="169888">
                  <a:moveTo>
                    <a:pt x="0" y="0"/>
                  </a:moveTo>
                  <a:lnTo>
                    <a:pt x="12243" y="0"/>
                  </a:lnTo>
                  <a:lnTo>
                    <a:pt x="89395" y="88329"/>
                  </a:lnTo>
                  <a:cubicBezTo>
                    <a:pt x="100838" y="101333"/>
                    <a:pt x="116205" y="119342"/>
                    <a:pt x="127152" y="132905"/>
                  </a:cubicBezTo>
                  <a:lnTo>
                    <a:pt x="127686" y="132626"/>
                  </a:lnTo>
                  <a:cubicBezTo>
                    <a:pt x="127152" y="117754"/>
                    <a:pt x="127152" y="102616"/>
                    <a:pt x="127152" y="88557"/>
                  </a:cubicBezTo>
                  <a:lnTo>
                    <a:pt x="127152" y="0"/>
                  </a:lnTo>
                  <a:lnTo>
                    <a:pt x="144590" y="0"/>
                  </a:lnTo>
                  <a:lnTo>
                    <a:pt x="144590" y="169888"/>
                  </a:lnTo>
                  <a:lnTo>
                    <a:pt x="139954" y="169888"/>
                  </a:lnTo>
                  <a:lnTo>
                    <a:pt x="58141" y="76098"/>
                  </a:lnTo>
                  <a:cubicBezTo>
                    <a:pt x="44031" y="59957"/>
                    <a:pt x="28918" y="41948"/>
                    <a:pt x="17450" y="28130"/>
                  </a:cubicBezTo>
                  <a:lnTo>
                    <a:pt x="16929" y="28397"/>
                  </a:lnTo>
                  <a:cubicBezTo>
                    <a:pt x="17450" y="43777"/>
                    <a:pt x="17450" y="59436"/>
                    <a:pt x="17450" y="74460"/>
                  </a:cubicBezTo>
                  <a:lnTo>
                    <a:pt x="17450" y="166243"/>
                  </a:lnTo>
                  <a:lnTo>
                    <a:pt x="0" y="166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0" name="Shape 10">
              <a:extLst>
                <a:ext uri="{FF2B5EF4-FFF2-40B4-BE49-F238E27FC236}">
                  <a16:creationId xmlns:a16="http://schemas.microsoft.com/office/drawing/2014/main" id="{CB2133E2-0EA7-43E9-AFA6-C0DD56BA99BF}"/>
                </a:ext>
              </a:extLst>
            </p:cNvPr>
            <p:cNvSpPr/>
            <p:nvPr/>
          </p:nvSpPr>
          <p:spPr>
            <a:xfrm>
              <a:off x="1008041" y="878801"/>
              <a:ext cx="95847" cy="166243"/>
            </a:xfrm>
            <a:custGeom>
              <a:avLst/>
              <a:gdLst/>
              <a:ahLst/>
              <a:cxnLst/>
              <a:rect l="0" t="0" r="0" b="0"/>
              <a:pathLst>
                <a:path w="95847" h="166243">
                  <a:moveTo>
                    <a:pt x="0" y="0"/>
                  </a:moveTo>
                  <a:lnTo>
                    <a:pt x="86716" y="0"/>
                  </a:lnTo>
                  <a:lnTo>
                    <a:pt x="86716" y="15113"/>
                  </a:lnTo>
                  <a:lnTo>
                    <a:pt x="17463" y="15113"/>
                  </a:lnTo>
                  <a:lnTo>
                    <a:pt x="17463" y="75031"/>
                  </a:lnTo>
                  <a:lnTo>
                    <a:pt x="74270" y="75031"/>
                  </a:lnTo>
                  <a:lnTo>
                    <a:pt x="74270" y="90145"/>
                  </a:lnTo>
                  <a:lnTo>
                    <a:pt x="17463" y="90145"/>
                  </a:lnTo>
                  <a:lnTo>
                    <a:pt x="17463" y="151092"/>
                  </a:lnTo>
                  <a:lnTo>
                    <a:pt x="95847" y="151092"/>
                  </a:lnTo>
                  <a:lnTo>
                    <a:pt x="95847" y="166243"/>
                  </a:lnTo>
                  <a:lnTo>
                    <a:pt x="0" y="166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1" name="Shape 11">
              <a:extLst>
                <a:ext uri="{FF2B5EF4-FFF2-40B4-BE49-F238E27FC236}">
                  <a16:creationId xmlns:a16="http://schemas.microsoft.com/office/drawing/2014/main" id="{67AA62F6-3A92-4B8A-A990-4F695A75D814}"/>
                </a:ext>
              </a:extLst>
            </p:cNvPr>
            <p:cNvSpPr/>
            <p:nvPr/>
          </p:nvSpPr>
          <p:spPr>
            <a:xfrm>
              <a:off x="1179693" y="878808"/>
              <a:ext cx="47962" cy="166230"/>
            </a:xfrm>
            <a:custGeom>
              <a:avLst/>
              <a:gdLst/>
              <a:ahLst/>
              <a:cxnLst/>
              <a:rect l="0" t="0" r="0" b="0"/>
              <a:pathLst>
                <a:path w="47962" h="166230">
                  <a:moveTo>
                    <a:pt x="0" y="0"/>
                  </a:moveTo>
                  <a:lnTo>
                    <a:pt x="47460" y="0"/>
                  </a:lnTo>
                  <a:lnTo>
                    <a:pt x="47962" y="84"/>
                  </a:lnTo>
                  <a:lnTo>
                    <a:pt x="47962" y="16228"/>
                  </a:lnTo>
                  <a:lnTo>
                    <a:pt x="44577" y="15100"/>
                  </a:lnTo>
                  <a:lnTo>
                    <a:pt x="17488" y="15100"/>
                  </a:lnTo>
                  <a:lnTo>
                    <a:pt x="17488" y="75031"/>
                  </a:lnTo>
                  <a:lnTo>
                    <a:pt x="45644" y="75031"/>
                  </a:lnTo>
                  <a:lnTo>
                    <a:pt x="47962" y="74237"/>
                  </a:lnTo>
                  <a:lnTo>
                    <a:pt x="47962" y="92632"/>
                  </a:lnTo>
                  <a:lnTo>
                    <a:pt x="46139" y="90132"/>
                  </a:lnTo>
                  <a:lnTo>
                    <a:pt x="17488" y="90132"/>
                  </a:lnTo>
                  <a:lnTo>
                    <a:pt x="17488" y="166230"/>
                  </a:lnTo>
                  <a:lnTo>
                    <a:pt x="0" y="1662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2" name="Shape 12">
              <a:extLst>
                <a:ext uri="{FF2B5EF4-FFF2-40B4-BE49-F238E27FC236}">
                  <a16:creationId xmlns:a16="http://schemas.microsoft.com/office/drawing/2014/main" id="{867FA80B-EEB8-479E-96D1-B8DCB2A72291}"/>
                </a:ext>
              </a:extLst>
            </p:cNvPr>
            <p:cNvSpPr/>
            <p:nvPr/>
          </p:nvSpPr>
          <p:spPr>
            <a:xfrm>
              <a:off x="1227655" y="878892"/>
              <a:ext cx="73984" cy="166147"/>
            </a:xfrm>
            <a:custGeom>
              <a:avLst/>
              <a:gdLst/>
              <a:ahLst/>
              <a:cxnLst/>
              <a:rect l="0" t="0" r="0" b="0"/>
              <a:pathLst>
                <a:path w="73984" h="166147">
                  <a:moveTo>
                    <a:pt x="0" y="0"/>
                  </a:moveTo>
                  <a:lnTo>
                    <a:pt x="17768" y="2964"/>
                  </a:lnTo>
                  <a:cubicBezTo>
                    <a:pt x="35017" y="8981"/>
                    <a:pt x="48190" y="23678"/>
                    <a:pt x="48190" y="44976"/>
                  </a:cubicBezTo>
                  <a:cubicBezTo>
                    <a:pt x="48190" y="66617"/>
                    <a:pt x="34144" y="82212"/>
                    <a:pt x="15640" y="87445"/>
                  </a:cubicBezTo>
                  <a:lnTo>
                    <a:pt x="73984" y="166147"/>
                  </a:lnTo>
                  <a:lnTo>
                    <a:pt x="53664" y="166147"/>
                  </a:lnTo>
                  <a:lnTo>
                    <a:pt x="0" y="92548"/>
                  </a:lnTo>
                  <a:lnTo>
                    <a:pt x="0" y="74153"/>
                  </a:lnTo>
                  <a:lnTo>
                    <a:pt x="20607" y="67086"/>
                  </a:lnTo>
                  <a:cubicBezTo>
                    <a:pt x="26629" y="61968"/>
                    <a:pt x="30474" y="54475"/>
                    <a:pt x="30474" y="44976"/>
                  </a:cubicBezTo>
                  <a:cubicBezTo>
                    <a:pt x="30474" y="35603"/>
                    <a:pt x="26629" y="28113"/>
                    <a:pt x="20474" y="22967"/>
                  </a:cubicBezTo>
                  <a:lnTo>
                    <a:pt x="0" y="16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3" name="Shape 13">
              <a:extLst>
                <a:ext uri="{FF2B5EF4-FFF2-40B4-BE49-F238E27FC236}">
                  <a16:creationId xmlns:a16="http://schemas.microsoft.com/office/drawing/2014/main" id="{7DC0977E-4434-4243-96E3-A95E83D50111}"/>
                </a:ext>
              </a:extLst>
            </p:cNvPr>
            <p:cNvSpPr/>
            <p:nvPr/>
          </p:nvSpPr>
          <p:spPr>
            <a:xfrm>
              <a:off x="1354018" y="875927"/>
              <a:ext cx="149797" cy="171945"/>
            </a:xfrm>
            <a:custGeom>
              <a:avLst/>
              <a:gdLst/>
              <a:ahLst/>
              <a:cxnLst/>
              <a:rect l="0" t="0" r="0" b="0"/>
              <a:pathLst>
                <a:path w="149797" h="171945">
                  <a:moveTo>
                    <a:pt x="88036" y="0"/>
                  </a:moveTo>
                  <a:cubicBezTo>
                    <a:pt x="109918" y="0"/>
                    <a:pt x="127902" y="4966"/>
                    <a:pt x="140399" y="12776"/>
                  </a:cubicBezTo>
                  <a:lnTo>
                    <a:pt x="136804" y="28156"/>
                  </a:lnTo>
                  <a:cubicBezTo>
                    <a:pt x="124524" y="20320"/>
                    <a:pt x="107836" y="15126"/>
                    <a:pt x="89903" y="15126"/>
                  </a:cubicBezTo>
                  <a:cubicBezTo>
                    <a:pt x="52095" y="15126"/>
                    <a:pt x="17717" y="41948"/>
                    <a:pt x="17717" y="86246"/>
                  </a:cubicBezTo>
                  <a:cubicBezTo>
                    <a:pt x="17717" y="129997"/>
                    <a:pt x="51600" y="156566"/>
                    <a:pt x="90145" y="156566"/>
                  </a:cubicBezTo>
                  <a:cubicBezTo>
                    <a:pt x="108674" y="156566"/>
                    <a:pt x="124524" y="151384"/>
                    <a:pt x="132855" y="145402"/>
                  </a:cubicBezTo>
                  <a:lnTo>
                    <a:pt x="132855" y="104203"/>
                  </a:lnTo>
                  <a:lnTo>
                    <a:pt x="89103" y="104203"/>
                  </a:lnTo>
                  <a:lnTo>
                    <a:pt x="89103" y="89891"/>
                  </a:lnTo>
                  <a:lnTo>
                    <a:pt x="149797" y="89891"/>
                  </a:lnTo>
                  <a:lnTo>
                    <a:pt x="149797" y="153962"/>
                  </a:lnTo>
                  <a:cubicBezTo>
                    <a:pt x="134938" y="165392"/>
                    <a:pt x="114351" y="171945"/>
                    <a:pt x="89103" y="171945"/>
                  </a:cubicBezTo>
                  <a:cubicBezTo>
                    <a:pt x="42748" y="171945"/>
                    <a:pt x="0" y="139128"/>
                    <a:pt x="0" y="86017"/>
                  </a:cubicBezTo>
                  <a:cubicBezTo>
                    <a:pt x="0" y="32042"/>
                    <a:pt x="43510" y="0"/>
                    <a:pt x="880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4" name="Shape 65">
              <a:extLst>
                <a:ext uri="{FF2B5EF4-FFF2-40B4-BE49-F238E27FC236}">
                  <a16:creationId xmlns:a16="http://schemas.microsoft.com/office/drawing/2014/main" id="{310C82D5-027A-46AC-B6F1-433A09B75154}"/>
                </a:ext>
              </a:extLst>
            </p:cNvPr>
            <p:cNvSpPr/>
            <p:nvPr/>
          </p:nvSpPr>
          <p:spPr>
            <a:xfrm>
              <a:off x="1593418" y="878802"/>
              <a:ext cx="17488" cy="166243"/>
            </a:xfrm>
            <a:custGeom>
              <a:avLst/>
              <a:gdLst/>
              <a:ahLst/>
              <a:cxnLst/>
              <a:rect l="0" t="0" r="0" b="0"/>
              <a:pathLst>
                <a:path w="17488" h="166243">
                  <a:moveTo>
                    <a:pt x="0" y="0"/>
                  </a:moveTo>
                  <a:lnTo>
                    <a:pt x="17488" y="0"/>
                  </a:lnTo>
                  <a:lnTo>
                    <a:pt x="17488" y="166243"/>
                  </a:lnTo>
                  <a:lnTo>
                    <a:pt x="0" y="1662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5" name="Shape 15">
              <a:extLst>
                <a:ext uri="{FF2B5EF4-FFF2-40B4-BE49-F238E27FC236}">
                  <a16:creationId xmlns:a16="http://schemas.microsoft.com/office/drawing/2014/main" id="{51486ED7-F00A-4DCA-84F7-5C8C0537CC00}"/>
                </a:ext>
              </a:extLst>
            </p:cNvPr>
            <p:cNvSpPr/>
            <p:nvPr/>
          </p:nvSpPr>
          <p:spPr>
            <a:xfrm>
              <a:off x="1692185" y="875407"/>
              <a:ext cx="71120" cy="169634"/>
            </a:xfrm>
            <a:custGeom>
              <a:avLst/>
              <a:gdLst/>
              <a:ahLst/>
              <a:cxnLst/>
              <a:rect l="0" t="0" r="0" b="0"/>
              <a:pathLst>
                <a:path w="71120" h="169634">
                  <a:moveTo>
                    <a:pt x="68783" y="0"/>
                  </a:moveTo>
                  <a:lnTo>
                    <a:pt x="71120" y="0"/>
                  </a:lnTo>
                  <a:lnTo>
                    <a:pt x="71120" y="32114"/>
                  </a:lnTo>
                  <a:lnTo>
                    <a:pt x="61989" y="57544"/>
                  </a:lnTo>
                  <a:lnTo>
                    <a:pt x="41948" y="108661"/>
                  </a:lnTo>
                  <a:lnTo>
                    <a:pt x="71120" y="108661"/>
                  </a:lnTo>
                  <a:lnTo>
                    <a:pt x="71120" y="122949"/>
                  </a:lnTo>
                  <a:lnTo>
                    <a:pt x="35941" y="122949"/>
                  </a:lnTo>
                  <a:lnTo>
                    <a:pt x="17196" y="169634"/>
                  </a:lnTo>
                  <a:lnTo>
                    <a:pt x="0" y="169634"/>
                  </a:lnTo>
                  <a:lnTo>
                    <a:pt x="687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6" name="Shape 16">
              <a:extLst>
                <a:ext uri="{FF2B5EF4-FFF2-40B4-BE49-F238E27FC236}">
                  <a16:creationId xmlns:a16="http://schemas.microsoft.com/office/drawing/2014/main" id="{64B16E40-4DF8-4653-A055-89F76C53E1B6}"/>
                </a:ext>
              </a:extLst>
            </p:cNvPr>
            <p:cNvSpPr/>
            <p:nvPr/>
          </p:nvSpPr>
          <p:spPr>
            <a:xfrm>
              <a:off x="1763305" y="875407"/>
              <a:ext cx="71907" cy="169634"/>
            </a:xfrm>
            <a:custGeom>
              <a:avLst/>
              <a:gdLst/>
              <a:ahLst/>
              <a:cxnLst/>
              <a:rect l="0" t="0" r="0" b="0"/>
              <a:pathLst>
                <a:path w="71907" h="169634">
                  <a:moveTo>
                    <a:pt x="0" y="0"/>
                  </a:moveTo>
                  <a:lnTo>
                    <a:pt x="3099" y="0"/>
                  </a:lnTo>
                  <a:lnTo>
                    <a:pt x="71907" y="169634"/>
                  </a:lnTo>
                  <a:lnTo>
                    <a:pt x="54165" y="169634"/>
                  </a:lnTo>
                  <a:lnTo>
                    <a:pt x="35192" y="122949"/>
                  </a:lnTo>
                  <a:lnTo>
                    <a:pt x="0" y="122949"/>
                  </a:lnTo>
                  <a:lnTo>
                    <a:pt x="0" y="108661"/>
                  </a:lnTo>
                  <a:lnTo>
                    <a:pt x="29172" y="108661"/>
                  </a:lnTo>
                  <a:lnTo>
                    <a:pt x="9373" y="57544"/>
                  </a:lnTo>
                  <a:cubicBezTo>
                    <a:pt x="6274" y="50025"/>
                    <a:pt x="3099" y="40894"/>
                    <a:pt x="495" y="32042"/>
                  </a:cubicBezTo>
                  <a:lnTo>
                    <a:pt x="26" y="32042"/>
                  </a:lnTo>
                  <a:lnTo>
                    <a:pt x="0" y="321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7" name="Shape 17">
              <a:extLst>
                <a:ext uri="{FF2B5EF4-FFF2-40B4-BE49-F238E27FC236}">
                  <a16:creationId xmlns:a16="http://schemas.microsoft.com/office/drawing/2014/main" id="{616B6798-3155-4F4A-ADD6-A38B5E34A12A}"/>
                </a:ext>
              </a:extLst>
            </p:cNvPr>
            <p:cNvSpPr/>
            <p:nvPr/>
          </p:nvSpPr>
          <p:spPr>
            <a:xfrm>
              <a:off x="957316" y="407370"/>
              <a:ext cx="317830" cy="295935"/>
            </a:xfrm>
            <a:custGeom>
              <a:avLst/>
              <a:gdLst/>
              <a:ahLst/>
              <a:cxnLst/>
              <a:rect l="0" t="0" r="0" b="0"/>
              <a:pathLst>
                <a:path w="317830" h="295935">
                  <a:moveTo>
                    <a:pt x="176073" y="0"/>
                  </a:moveTo>
                  <a:cubicBezTo>
                    <a:pt x="225704" y="0"/>
                    <a:pt x="270408" y="27343"/>
                    <a:pt x="295808" y="68491"/>
                  </a:cubicBezTo>
                  <a:cubicBezTo>
                    <a:pt x="272656" y="43980"/>
                    <a:pt x="240487" y="29451"/>
                    <a:pt x="205664" y="29451"/>
                  </a:cubicBezTo>
                  <a:cubicBezTo>
                    <a:pt x="144894" y="29451"/>
                    <a:pt x="104051" y="74270"/>
                    <a:pt x="104051" y="141135"/>
                  </a:cubicBezTo>
                  <a:lnTo>
                    <a:pt x="104242" y="147650"/>
                  </a:lnTo>
                  <a:cubicBezTo>
                    <a:pt x="104242" y="181737"/>
                    <a:pt x="132080" y="209474"/>
                    <a:pt x="166294" y="209474"/>
                  </a:cubicBezTo>
                  <a:cubicBezTo>
                    <a:pt x="200482" y="209474"/>
                    <a:pt x="228257" y="181673"/>
                    <a:pt x="228257" y="147549"/>
                  </a:cubicBezTo>
                  <a:cubicBezTo>
                    <a:pt x="228257" y="113360"/>
                    <a:pt x="200482" y="85572"/>
                    <a:pt x="166294" y="85572"/>
                  </a:cubicBezTo>
                  <a:cubicBezTo>
                    <a:pt x="149352" y="85572"/>
                    <a:pt x="134671" y="93980"/>
                    <a:pt x="123088" y="105982"/>
                  </a:cubicBezTo>
                  <a:cubicBezTo>
                    <a:pt x="134671" y="66662"/>
                    <a:pt x="164808" y="41935"/>
                    <a:pt x="205664" y="41935"/>
                  </a:cubicBezTo>
                  <a:cubicBezTo>
                    <a:pt x="267500" y="41935"/>
                    <a:pt x="317830" y="92303"/>
                    <a:pt x="317830" y="154140"/>
                  </a:cubicBezTo>
                  <a:cubicBezTo>
                    <a:pt x="317830" y="232334"/>
                    <a:pt x="254229" y="295935"/>
                    <a:pt x="176073" y="295935"/>
                  </a:cubicBezTo>
                  <a:cubicBezTo>
                    <a:pt x="88786" y="295935"/>
                    <a:pt x="14859" y="233693"/>
                    <a:pt x="0" y="147930"/>
                  </a:cubicBezTo>
                  <a:cubicBezTo>
                    <a:pt x="14923" y="62205"/>
                    <a:pt x="88836" y="0"/>
                    <a:pt x="176073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CB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 dirty="0"/>
            </a:p>
          </p:txBody>
        </p:sp>
      </p:grpSp>
      <p:sp>
        <p:nvSpPr>
          <p:cNvPr id="28" name="Text Placeholder 394">
            <a:extLst>
              <a:ext uri="{FF2B5EF4-FFF2-40B4-BE49-F238E27FC236}">
                <a16:creationId xmlns:a16="http://schemas.microsoft.com/office/drawing/2014/main" id="{EEE622A4-7733-4B65-AAF2-6AE767D57B8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1694" y="3429000"/>
            <a:ext cx="7942520" cy="80222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8000" indent="0" algn="ctr">
              <a:buNone/>
              <a:defRPr lang="en-NZ" sz="3200" dirty="0">
                <a:solidFill>
                  <a:schemeClr val="bg1"/>
                </a:solidFill>
                <a:sym typeface="Arial"/>
              </a:defRPr>
            </a:lvl1pPr>
          </a:lstStyle>
          <a:p>
            <a:pPr marL="432000" lvl="0" indent="-324000" algn="r">
              <a:spcBef>
                <a:spcPts val="0"/>
              </a:spcBef>
              <a:buClr>
                <a:srgbClr val="454F5B"/>
              </a:buClr>
              <a:buSzPts val="4800"/>
            </a:pPr>
            <a:r>
              <a:rPr lang="en-NZ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0070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Subtitle with Image">
    <p:bg>
      <p:bgPr>
        <a:gradFill flip="none" rotWithShape="1">
          <a:gsLst>
            <a:gs pos="0">
              <a:srgbClr val="019EC4"/>
            </a:gs>
            <a:gs pos="94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609862-6559-40F4-A394-7C8E4B8538BF}"/>
              </a:ext>
            </a:extLst>
          </p:cNvPr>
          <p:cNvSpPr/>
          <p:nvPr userDrawn="1"/>
        </p:nvSpPr>
        <p:spPr>
          <a:xfrm>
            <a:off x="-26888" y="0"/>
            <a:ext cx="12218887" cy="685800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3129C45-4117-4277-AD6A-2DD63ADD72FE}"/>
              </a:ext>
            </a:extLst>
          </p:cNvPr>
          <p:cNvSpPr txBox="1">
            <a:spLocks noGrp="1"/>
          </p:cNvSpPr>
          <p:nvPr userDrawn="1">
            <p:ph type="ctrTitle"/>
          </p:nvPr>
        </p:nvSpPr>
        <p:spPr>
          <a:xfrm>
            <a:off x="2381693" y="212651"/>
            <a:ext cx="7942521" cy="3109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bg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02287-AA41-481D-9A07-59AA2ECE1E14}"/>
              </a:ext>
            </a:extLst>
          </p:cNvPr>
          <p:cNvGrpSpPr/>
          <p:nvPr userDrawn="1"/>
        </p:nvGrpSpPr>
        <p:grpSpPr>
          <a:xfrm>
            <a:off x="487753" y="5813029"/>
            <a:ext cx="1442886" cy="643260"/>
            <a:chOff x="396860" y="407370"/>
            <a:chExt cx="1438352" cy="641320"/>
          </a:xfrm>
        </p:grpSpPr>
        <p:sp>
          <p:nvSpPr>
            <p:cNvPr id="17" name="Shape 7">
              <a:extLst>
                <a:ext uri="{FF2B5EF4-FFF2-40B4-BE49-F238E27FC236}">
                  <a16:creationId xmlns:a16="http://schemas.microsoft.com/office/drawing/2014/main" id="{F8551401-7793-4396-8467-2456157E7E9B}"/>
                </a:ext>
              </a:extLst>
            </p:cNvPr>
            <p:cNvSpPr/>
            <p:nvPr/>
          </p:nvSpPr>
          <p:spPr>
            <a:xfrm>
              <a:off x="396860" y="875927"/>
              <a:ext cx="102883" cy="171945"/>
            </a:xfrm>
            <a:custGeom>
              <a:avLst/>
              <a:gdLst/>
              <a:ahLst/>
              <a:cxnLst/>
              <a:rect l="0" t="0" r="0" b="0"/>
              <a:pathLst>
                <a:path w="102883" h="171945">
                  <a:moveTo>
                    <a:pt x="57061" y="0"/>
                  </a:moveTo>
                  <a:cubicBezTo>
                    <a:pt x="72136" y="0"/>
                    <a:pt x="85420" y="4966"/>
                    <a:pt x="92189" y="9652"/>
                  </a:cubicBezTo>
                  <a:lnTo>
                    <a:pt x="88595" y="24231"/>
                  </a:lnTo>
                  <a:cubicBezTo>
                    <a:pt x="82042" y="19545"/>
                    <a:pt x="69291" y="14580"/>
                    <a:pt x="56540" y="14580"/>
                  </a:cubicBezTo>
                  <a:cubicBezTo>
                    <a:pt x="35687" y="14580"/>
                    <a:pt x="24790" y="28156"/>
                    <a:pt x="24790" y="40907"/>
                  </a:cubicBezTo>
                  <a:cubicBezTo>
                    <a:pt x="24790" y="54204"/>
                    <a:pt x="34100" y="64338"/>
                    <a:pt x="55194" y="72453"/>
                  </a:cubicBezTo>
                  <a:cubicBezTo>
                    <a:pt x="84938" y="83591"/>
                    <a:pt x="102883" y="97701"/>
                    <a:pt x="102883" y="124574"/>
                  </a:cubicBezTo>
                  <a:cubicBezTo>
                    <a:pt x="102883" y="153188"/>
                    <a:pt x="82042" y="171945"/>
                    <a:pt x="48959" y="171945"/>
                  </a:cubicBezTo>
                  <a:cubicBezTo>
                    <a:pt x="29680" y="171945"/>
                    <a:pt x="14097" y="165722"/>
                    <a:pt x="4966" y="159220"/>
                  </a:cubicBezTo>
                  <a:lnTo>
                    <a:pt x="0" y="138633"/>
                  </a:lnTo>
                  <a:cubicBezTo>
                    <a:pt x="14326" y="149517"/>
                    <a:pt x="30455" y="156566"/>
                    <a:pt x="49759" y="156566"/>
                  </a:cubicBezTo>
                  <a:cubicBezTo>
                    <a:pt x="70345" y="156566"/>
                    <a:pt x="85192" y="144335"/>
                    <a:pt x="85192" y="126136"/>
                  </a:cubicBezTo>
                  <a:cubicBezTo>
                    <a:pt x="85192" y="108890"/>
                    <a:pt x="74790" y="98222"/>
                    <a:pt x="51575" y="90145"/>
                  </a:cubicBezTo>
                  <a:cubicBezTo>
                    <a:pt x="21869" y="79743"/>
                    <a:pt x="7785" y="63576"/>
                    <a:pt x="7785" y="41948"/>
                  </a:cubicBezTo>
                  <a:cubicBezTo>
                    <a:pt x="7785" y="21387"/>
                    <a:pt x="23432" y="0"/>
                    <a:pt x="5706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18" name="Shape 8">
              <a:extLst>
                <a:ext uri="{FF2B5EF4-FFF2-40B4-BE49-F238E27FC236}">
                  <a16:creationId xmlns:a16="http://schemas.microsoft.com/office/drawing/2014/main" id="{9E50B9CD-2314-4A5D-BF53-BDE1C3E7B969}"/>
                </a:ext>
              </a:extLst>
            </p:cNvPr>
            <p:cNvSpPr/>
            <p:nvPr/>
          </p:nvSpPr>
          <p:spPr>
            <a:xfrm>
              <a:off x="557835" y="878805"/>
              <a:ext cx="144374" cy="166243"/>
            </a:xfrm>
            <a:custGeom>
              <a:avLst/>
              <a:gdLst/>
              <a:ahLst/>
              <a:cxnLst/>
              <a:rect l="0" t="0" r="0" b="0"/>
              <a:pathLst>
                <a:path w="144374" h="166243">
                  <a:moveTo>
                    <a:pt x="0" y="0"/>
                  </a:moveTo>
                  <a:lnTo>
                    <a:pt x="19291" y="0"/>
                  </a:lnTo>
                  <a:lnTo>
                    <a:pt x="55220" y="50851"/>
                  </a:lnTo>
                  <a:cubicBezTo>
                    <a:pt x="60439" y="58369"/>
                    <a:pt x="67208" y="67983"/>
                    <a:pt x="72428" y="76098"/>
                  </a:cubicBezTo>
                  <a:lnTo>
                    <a:pt x="72961" y="76098"/>
                  </a:lnTo>
                  <a:cubicBezTo>
                    <a:pt x="78156" y="67983"/>
                    <a:pt x="84417" y="58890"/>
                    <a:pt x="90183" y="50851"/>
                  </a:cubicBezTo>
                  <a:lnTo>
                    <a:pt x="126352" y="0"/>
                  </a:lnTo>
                  <a:lnTo>
                    <a:pt x="144374" y="0"/>
                  </a:lnTo>
                  <a:lnTo>
                    <a:pt x="80518" y="89345"/>
                  </a:lnTo>
                  <a:lnTo>
                    <a:pt x="80518" y="166243"/>
                  </a:lnTo>
                  <a:lnTo>
                    <a:pt x="63322" y="166243"/>
                  </a:lnTo>
                  <a:lnTo>
                    <a:pt x="63322" y="893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Shape 9">
              <a:extLst>
                <a:ext uri="{FF2B5EF4-FFF2-40B4-BE49-F238E27FC236}">
                  <a16:creationId xmlns:a16="http://schemas.microsoft.com/office/drawing/2014/main" id="{3C6623BD-0067-480F-A198-C5052A2A4A7D}"/>
                </a:ext>
              </a:extLst>
            </p:cNvPr>
            <p:cNvSpPr/>
            <p:nvPr/>
          </p:nvSpPr>
          <p:spPr>
            <a:xfrm>
              <a:off x="775368" y="878802"/>
              <a:ext cx="144590" cy="169888"/>
            </a:xfrm>
            <a:custGeom>
              <a:avLst/>
              <a:gdLst/>
              <a:ahLst/>
              <a:cxnLst/>
              <a:rect l="0" t="0" r="0" b="0"/>
              <a:pathLst>
                <a:path w="144590" h="169888">
                  <a:moveTo>
                    <a:pt x="0" y="0"/>
                  </a:moveTo>
                  <a:lnTo>
                    <a:pt x="12243" y="0"/>
                  </a:lnTo>
                  <a:lnTo>
                    <a:pt x="89395" y="88329"/>
                  </a:lnTo>
                  <a:cubicBezTo>
                    <a:pt x="100838" y="101333"/>
                    <a:pt x="116205" y="119342"/>
                    <a:pt x="127152" y="132905"/>
                  </a:cubicBezTo>
                  <a:lnTo>
                    <a:pt x="127686" y="132626"/>
                  </a:lnTo>
                  <a:cubicBezTo>
                    <a:pt x="127152" y="117754"/>
                    <a:pt x="127152" y="102616"/>
                    <a:pt x="127152" y="88557"/>
                  </a:cubicBezTo>
                  <a:lnTo>
                    <a:pt x="127152" y="0"/>
                  </a:lnTo>
                  <a:lnTo>
                    <a:pt x="144590" y="0"/>
                  </a:lnTo>
                  <a:lnTo>
                    <a:pt x="144590" y="169888"/>
                  </a:lnTo>
                  <a:lnTo>
                    <a:pt x="139954" y="169888"/>
                  </a:lnTo>
                  <a:lnTo>
                    <a:pt x="58141" y="76098"/>
                  </a:lnTo>
                  <a:cubicBezTo>
                    <a:pt x="44031" y="59957"/>
                    <a:pt x="28918" y="41948"/>
                    <a:pt x="17450" y="28130"/>
                  </a:cubicBezTo>
                  <a:lnTo>
                    <a:pt x="16929" y="28397"/>
                  </a:lnTo>
                  <a:cubicBezTo>
                    <a:pt x="17450" y="43777"/>
                    <a:pt x="17450" y="59436"/>
                    <a:pt x="17450" y="74460"/>
                  </a:cubicBezTo>
                  <a:lnTo>
                    <a:pt x="17450" y="166243"/>
                  </a:lnTo>
                  <a:lnTo>
                    <a:pt x="0" y="166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0" name="Shape 10">
              <a:extLst>
                <a:ext uri="{FF2B5EF4-FFF2-40B4-BE49-F238E27FC236}">
                  <a16:creationId xmlns:a16="http://schemas.microsoft.com/office/drawing/2014/main" id="{CB2133E2-0EA7-43E9-AFA6-C0DD56BA99BF}"/>
                </a:ext>
              </a:extLst>
            </p:cNvPr>
            <p:cNvSpPr/>
            <p:nvPr/>
          </p:nvSpPr>
          <p:spPr>
            <a:xfrm>
              <a:off x="1008041" y="878801"/>
              <a:ext cx="95847" cy="166243"/>
            </a:xfrm>
            <a:custGeom>
              <a:avLst/>
              <a:gdLst/>
              <a:ahLst/>
              <a:cxnLst/>
              <a:rect l="0" t="0" r="0" b="0"/>
              <a:pathLst>
                <a:path w="95847" h="166243">
                  <a:moveTo>
                    <a:pt x="0" y="0"/>
                  </a:moveTo>
                  <a:lnTo>
                    <a:pt x="86716" y="0"/>
                  </a:lnTo>
                  <a:lnTo>
                    <a:pt x="86716" y="15113"/>
                  </a:lnTo>
                  <a:lnTo>
                    <a:pt x="17463" y="15113"/>
                  </a:lnTo>
                  <a:lnTo>
                    <a:pt x="17463" y="75031"/>
                  </a:lnTo>
                  <a:lnTo>
                    <a:pt x="74270" y="75031"/>
                  </a:lnTo>
                  <a:lnTo>
                    <a:pt x="74270" y="90145"/>
                  </a:lnTo>
                  <a:lnTo>
                    <a:pt x="17463" y="90145"/>
                  </a:lnTo>
                  <a:lnTo>
                    <a:pt x="17463" y="151092"/>
                  </a:lnTo>
                  <a:lnTo>
                    <a:pt x="95847" y="151092"/>
                  </a:lnTo>
                  <a:lnTo>
                    <a:pt x="95847" y="166243"/>
                  </a:lnTo>
                  <a:lnTo>
                    <a:pt x="0" y="16624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1" name="Shape 11">
              <a:extLst>
                <a:ext uri="{FF2B5EF4-FFF2-40B4-BE49-F238E27FC236}">
                  <a16:creationId xmlns:a16="http://schemas.microsoft.com/office/drawing/2014/main" id="{67AA62F6-3A92-4B8A-A990-4F695A75D814}"/>
                </a:ext>
              </a:extLst>
            </p:cNvPr>
            <p:cNvSpPr/>
            <p:nvPr/>
          </p:nvSpPr>
          <p:spPr>
            <a:xfrm>
              <a:off x="1179693" y="878808"/>
              <a:ext cx="47962" cy="166230"/>
            </a:xfrm>
            <a:custGeom>
              <a:avLst/>
              <a:gdLst/>
              <a:ahLst/>
              <a:cxnLst/>
              <a:rect l="0" t="0" r="0" b="0"/>
              <a:pathLst>
                <a:path w="47962" h="166230">
                  <a:moveTo>
                    <a:pt x="0" y="0"/>
                  </a:moveTo>
                  <a:lnTo>
                    <a:pt x="47460" y="0"/>
                  </a:lnTo>
                  <a:lnTo>
                    <a:pt x="47962" y="84"/>
                  </a:lnTo>
                  <a:lnTo>
                    <a:pt x="47962" y="16228"/>
                  </a:lnTo>
                  <a:lnTo>
                    <a:pt x="44577" y="15100"/>
                  </a:lnTo>
                  <a:lnTo>
                    <a:pt x="17488" y="15100"/>
                  </a:lnTo>
                  <a:lnTo>
                    <a:pt x="17488" y="75031"/>
                  </a:lnTo>
                  <a:lnTo>
                    <a:pt x="45644" y="75031"/>
                  </a:lnTo>
                  <a:lnTo>
                    <a:pt x="47962" y="74237"/>
                  </a:lnTo>
                  <a:lnTo>
                    <a:pt x="47962" y="92632"/>
                  </a:lnTo>
                  <a:lnTo>
                    <a:pt x="46139" y="90132"/>
                  </a:lnTo>
                  <a:lnTo>
                    <a:pt x="17488" y="90132"/>
                  </a:lnTo>
                  <a:lnTo>
                    <a:pt x="17488" y="166230"/>
                  </a:lnTo>
                  <a:lnTo>
                    <a:pt x="0" y="1662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2" name="Shape 12">
              <a:extLst>
                <a:ext uri="{FF2B5EF4-FFF2-40B4-BE49-F238E27FC236}">
                  <a16:creationId xmlns:a16="http://schemas.microsoft.com/office/drawing/2014/main" id="{867FA80B-EEB8-479E-96D1-B8DCB2A72291}"/>
                </a:ext>
              </a:extLst>
            </p:cNvPr>
            <p:cNvSpPr/>
            <p:nvPr/>
          </p:nvSpPr>
          <p:spPr>
            <a:xfrm>
              <a:off x="1227655" y="878892"/>
              <a:ext cx="73984" cy="166147"/>
            </a:xfrm>
            <a:custGeom>
              <a:avLst/>
              <a:gdLst/>
              <a:ahLst/>
              <a:cxnLst/>
              <a:rect l="0" t="0" r="0" b="0"/>
              <a:pathLst>
                <a:path w="73984" h="166147">
                  <a:moveTo>
                    <a:pt x="0" y="0"/>
                  </a:moveTo>
                  <a:lnTo>
                    <a:pt x="17768" y="2964"/>
                  </a:lnTo>
                  <a:cubicBezTo>
                    <a:pt x="35017" y="8981"/>
                    <a:pt x="48190" y="23678"/>
                    <a:pt x="48190" y="44976"/>
                  </a:cubicBezTo>
                  <a:cubicBezTo>
                    <a:pt x="48190" y="66617"/>
                    <a:pt x="34144" y="82212"/>
                    <a:pt x="15640" y="87445"/>
                  </a:cubicBezTo>
                  <a:lnTo>
                    <a:pt x="73984" y="166147"/>
                  </a:lnTo>
                  <a:lnTo>
                    <a:pt x="53664" y="166147"/>
                  </a:lnTo>
                  <a:lnTo>
                    <a:pt x="0" y="92548"/>
                  </a:lnTo>
                  <a:lnTo>
                    <a:pt x="0" y="74153"/>
                  </a:lnTo>
                  <a:lnTo>
                    <a:pt x="20607" y="67086"/>
                  </a:lnTo>
                  <a:cubicBezTo>
                    <a:pt x="26629" y="61968"/>
                    <a:pt x="30474" y="54475"/>
                    <a:pt x="30474" y="44976"/>
                  </a:cubicBezTo>
                  <a:cubicBezTo>
                    <a:pt x="30474" y="35603"/>
                    <a:pt x="26629" y="28113"/>
                    <a:pt x="20474" y="22967"/>
                  </a:cubicBezTo>
                  <a:lnTo>
                    <a:pt x="0" y="1614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3" name="Shape 13">
              <a:extLst>
                <a:ext uri="{FF2B5EF4-FFF2-40B4-BE49-F238E27FC236}">
                  <a16:creationId xmlns:a16="http://schemas.microsoft.com/office/drawing/2014/main" id="{7DC0977E-4434-4243-96E3-A95E83D50111}"/>
                </a:ext>
              </a:extLst>
            </p:cNvPr>
            <p:cNvSpPr/>
            <p:nvPr/>
          </p:nvSpPr>
          <p:spPr>
            <a:xfrm>
              <a:off x="1354018" y="875927"/>
              <a:ext cx="149797" cy="171945"/>
            </a:xfrm>
            <a:custGeom>
              <a:avLst/>
              <a:gdLst/>
              <a:ahLst/>
              <a:cxnLst/>
              <a:rect l="0" t="0" r="0" b="0"/>
              <a:pathLst>
                <a:path w="149797" h="171945">
                  <a:moveTo>
                    <a:pt x="88036" y="0"/>
                  </a:moveTo>
                  <a:cubicBezTo>
                    <a:pt x="109918" y="0"/>
                    <a:pt x="127902" y="4966"/>
                    <a:pt x="140399" y="12776"/>
                  </a:cubicBezTo>
                  <a:lnTo>
                    <a:pt x="136804" y="28156"/>
                  </a:lnTo>
                  <a:cubicBezTo>
                    <a:pt x="124524" y="20320"/>
                    <a:pt x="107836" y="15126"/>
                    <a:pt x="89903" y="15126"/>
                  </a:cubicBezTo>
                  <a:cubicBezTo>
                    <a:pt x="52095" y="15126"/>
                    <a:pt x="17717" y="41948"/>
                    <a:pt x="17717" y="86246"/>
                  </a:cubicBezTo>
                  <a:cubicBezTo>
                    <a:pt x="17717" y="129997"/>
                    <a:pt x="51600" y="156566"/>
                    <a:pt x="90145" y="156566"/>
                  </a:cubicBezTo>
                  <a:cubicBezTo>
                    <a:pt x="108674" y="156566"/>
                    <a:pt x="124524" y="151384"/>
                    <a:pt x="132855" y="145402"/>
                  </a:cubicBezTo>
                  <a:lnTo>
                    <a:pt x="132855" y="104203"/>
                  </a:lnTo>
                  <a:lnTo>
                    <a:pt x="89103" y="104203"/>
                  </a:lnTo>
                  <a:lnTo>
                    <a:pt x="89103" y="89891"/>
                  </a:lnTo>
                  <a:lnTo>
                    <a:pt x="149797" y="89891"/>
                  </a:lnTo>
                  <a:lnTo>
                    <a:pt x="149797" y="153962"/>
                  </a:lnTo>
                  <a:cubicBezTo>
                    <a:pt x="134938" y="165392"/>
                    <a:pt x="114351" y="171945"/>
                    <a:pt x="89103" y="171945"/>
                  </a:cubicBezTo>
                  <a:cubicBezTo>
                    <a:pt x="42748" y="171945"/>
                    <a:pt x="0" y="139128"/>
                    <a:pt x="0" y="86017"/>
                  </a:cubicBezTo>
                  <a:cubicBezTo>
                    <a:pt x="0" y="32042"/>
                    <a:pt x="43510" y="0"/>
                    <a:pt x="8803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4" name="Shape 65">
              <a:extLst>
                <a:ext uri="{FF2B5EF4-FFF2-40B4-BE49-F238E27FC236}">
                  <a16:creationId xmlns:a16="http://schemas.microsoft.com/office/drawing/2014/main" id="{310C82D5-027A-46AC-B6F1-433A09B75154}"/>
                </a:ext>
              </a:extLst>
            </p:cNvPr>
            <p:cNvSpPr/>
            <p:nvPr/>
          </p:nvSpPr>
          <p:spPr>
            <a:xfrm>
              <a:off x="1593418" y="878802"/>
              <a:ext cx="17488" cy="166243"/>
            </a:xfrm>
            <a:custGeom>
              <a:avLst/>
              <a:gdLst/>
              <a:ahLst/>
              <a:cxnLst/>
              <a:rect l="0" t="0" r="0" b="0"/>
              <a:pathLst>
                <a:path w="17488" h="166243">
                  <a:moveTo>
                    <a:pt x="0" y="0"/>
                  </a:moveTo>
                  <a:lnTo>
                    <a:pt x="17488" y="0"/>
                  </a:lnTo>
                  <a:lnTo>
                    <a:pt x="17488" y="166243"/>
                  </a:lnTo>
                  <a:lnTo>
                    <a:pt x="0" y="1662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5" name="Shape 15">
              <a:extLst>
                <a:ext uri="{FF2B5EF4-FFF2-40B4-BE49-F238E27FC236}">
                  <a16:creationId xmlns:a16="http://schemas.microsoft.com/office/drawing/2014/main" id="{51486ED7-F00A-4DCA-84F7-5C8C0537CC00}"/>
                </a:ext>
              </a:extLst>
            </p:cNvPr>
            <p:cNvSpPr/>
            <p:nvPr/>
          </p:nvSpPr>
          <p:spPr>
            <a:xfrm>
              <a:off x="1692185" y="875407"/>
              <a:ext cx="71120" cy="169634"/>
            </a:xfrm>
            <a:custGeom>
              <a:avLst/>
              <a:gdLst/>
              <a:ahLst/>
              <a:cxnLst/>
              <a:rect l="0" t="0" r="0" b="0"/>
              <a:pathLst>
                <a:path w="71120" h="169634">
                  <a:moveTo>
                    <a:pt x="68783" y="0"/>
                  </a:moveTo>
                  <a:lnTo>
                    <a:pt x="71120" y="0"/>
                  </a:lnTo>
                  <a:lnTo>
                    <a:pt x="71120" y="32114"/>
                  </a:lnTo>
                  <a:lnTo>
                    <a:pt x="61989" y="57544"/>
                  </a:lnTo>
                  <a:lnTo>
                    <a:pt x="41948" y="108661"/>
                  </a:lnTo>
                  <a:lnTo>
                    <a:pt x="71120" y="108661"/>
                  </a:lnTo>
                  <a:lnTo>
                    <a:pt x="71120" y="122949"/>
                  </a:lnTo>
                  <a:lnTo>
                    <a:pt x="35941" y="122949"/>
                  </a:lnTo>
                  <a:lnTo>
                    <a:pt x="17196" y="169634"/>
                  </a:lnTo>
                  <a:lnTo>
                    <a:pt x="0" y="169634"/>
                  </a:lnTo>
                  <a:lnTo>
                    <a:pt x="687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6" name="Shape 16">
              <a:extLst>
                <a:ext uri="{FF2B5EF4-FFF2-40B4-BE49-F238E27FC236}">
                  <a16:creationId xmlns:a16="http://schemas.microsoft.com/office/drawing/2014/main" id="{64B16E40-4DF8-4653-A055-89F76C53E1B6}"/>
                </a:ext>
              </a:extLst>
            </p:cNvPr>
            <p:cNvSpPr/>
            <p:nvPr/>
          </p:nvSpPr>
          <p:spPr>
            <a:xfrm>
              <a:off x="1763305" y="875407"/>
              <a:ext cx="71907" cy="169634"/>
            </a:xfrm>
            <a:custGeom>
              <a:avLst/>
              <a:gdLst/>
              <a:ahLst/>
              <a:cxnLst/>
              <a:rect l="0" t="0" r="0" b="0"/>
              <a:pathLst>
                <a:path w="71907" h="169634">
                  <a:moveTo>
                    <a:pt x="0" y="0"/>
                  </a:moveTo>
                  <a:lnTo>
                    <a:pt x="3099" y="0"/>
                  </a:lnTo>
                  <a:lnTo>
                    <a:pt x="71907" y="169634"/>
                  </a:lnTo>
                  <a:lnTo>
                    <a:pt x="54165" y="169634"/>
                  </a:lnTo>
                  <a:lnTo>
                    <a:pt x="35192" y="122949"/>
                  </a:lnTo>
                  <a:lnTo>
                    <a:pt x="0" y="122949"/>
                  </a:lnTo>
                  <a:lnTo>
                    <a:pt x="0" y="108661"/>
                  </a:lnTo>
                  <a:lnTo>
                    <a:pt x="29172" y="108661"/>
                  </a:lnTo>
                  <a:lnTo>
                    <a:pt x="9373" y="57544"/>
                  </a:lnTo>
                  <a:cubicBezTo>
                    <a:pt x="6274" y="50025"/>
                    <a:pt x="3099" y="40894"/>
                    <a:pt x="495" y="32042"/>
                  </a:cubicBezTo>
                  <a:lnTo>
                    <a:pt x="26" y="32042"/>
                  </a:lnTo>
                  <a:lnTo>
                    <a:pt x="0" y="321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/>
            </a:p>
          </p:txBody>
        </p:sp>
        <p:sp>
          <p:nvSpPr>
            <p:cNvPr id="27" name="Shape 17">
              <a:extLst>
                <a:ext uri="{FF2B5EF4-FFF2-40B4-BE49-F238E27FC236}">
                  <a16:creationId xmlns:a16="http://schemas.microsoft.com/office/drawing/2014/main" id="{616B6798-3155-4F4A-ADD6-A38B5E34A12A}"/>
                </a:ext>
              </a:extLst>
            </p:cNvPr>
            <p:cNvSpPr/>
            <p:nvPr/>
          </p:nvSpPr>
          <p:spPr>
            <a:xfrm>
              <a:off x="957316" y="407370"/>
              <a:ext cx="317830" cy="295935"/>
            </a:xfrm>
            <a:custGeom>
              <a:avLst/>
              <a:gdLst/>
              <a:ahLst/>
              <a:cxnLst/>
              <a:rect l="0" t="0" r="0" b="0"/>
              <a:pathLst>
                <a:path w="317830" h="295935">
                  <a:moveTo>
                    <a:pt x="176073" y="0"/>
                  </a:moveTo>
                  <a:cubicBezTo>
                    <a:pt x="225704" y="0"/>
                    <a:pt x="270408" y="27343"/>
                    <a:pt x="295808" y="68491"/>
                  </a:cubicBezTo>
                  <a:cubicBezTo>
                    <a:pt x="272656" y="43980"/>
                    <a:pt x="240487" y="29451"/>
                    <a:pt x="205664" y="29451"/>
                  </a:cubicBezTo>
                  <a:cubicBezTo>
                    <a:pt x="144894" y="29451"/>
                    <a:pt x="104051" y="74270"/>
                    <a:pt x="104051" y="141135"/>
                  </a:cubicBezTo>
                  <a:lnTo>
                    <a:pt x="104242" y="147650"/>
                  </a:lnTo>
                  <a:cubicBezTo>
                    <a:pt x="104242" y="181737"/>
                    <a:pt x="132080" y="209474"/>
                    <a:pt x="166294" y="209474"/>
                  </a:cubicBezTo>
                  <a:cubicBezTo>
                    <a:pt x="200482" y="209474"/>
                    <a:pt x="228257" y="181673"/>
                    <a:pt x="228257" y="147549"/>
                  </a:cubicBezTo>
                  <a:cubicBezTo>
                    <a:pt x="228257" y="113360"/>
                    <a:pt x="200482" y="85572"/>
                    <a:pt x="166294" y="85572"/>
                  </a:cubicBezTo>
                  <a:cubicBezTo>
                    <a:pt x="149352" y="85572"/>
                    <a:pt x="134671" y="93980"/>
                    <a:pt x="123088" y="105982"/>
                  </a:cubicBezTo>
                  <a:cubicBezTo>
                    <a:pt x="134671" y="66662"/>
                    <a:pt x="164808" y="41935"/>
                    <a:pt x="205664" y="41935"/>
                  </a:cubicBezTo>
                  <a:cubicBezTo>
                    <a:pt x="267500" y="41935"/>
                    <a:pt x="317830" y="92303"/>
                    <a:pt x="317830" y="154140"/>
                  </a:cubicBezTo>
                  <a:cubicBezTo>
                    <a:pt x="317830" y="232334"/>
                    <a:pt x="254229" y="295935"/>
                    <a:pt x="176073" y="295935"/>
                  </a:cubicBezTo>
                  <a:cubicBezTo>
                    <a:pt x="88786" y="295935"/>
                    <a:pt x="14859" y="233693"/>
                    <a:pt x="0" y="147930"/>
                  </a:cubicBezTo>
                  <a:cubicBezTo>
                    <a:pt x="14923" y="62205"/>
                    <a:pt x="88836" y="0"/>
                    <a:pt x="176073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CB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NZ" dirty="0"/>
            </a:p>
          </p:txBody>
        </p:sp>
      </p:grpSp>
      <p:sp>
        <p:nvSpPr>
          <p:cNvPr id="28" name="Text Placeholder 394">
            <a:extLst>
              <a:ext uri="{FF2B5EF4-FFF2-40B4-BE49-F238E27FC236}">
                <a16:creationId xmlns:a16="http://schemas.microsoft.com/office/drawing/2014/main" id="{EEE622A4-7733-4B65-AAF2-6AE767D57B82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1694" y="3429000"/>
            <a:ext cx="7942520" cy="80222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8000" indent="0" algn="ctr">
              <a:buNone/>
              <a:defRPr lang="en-NZ" sz="3200" dirty="0">
                <a:solidFill>
                  <a:srgbClr val="00CDE3"/>
                </a:solidFill>
                <a:sym typeface="Arial"/>
              </a:defRPr>
            </a:lvl1pPr>
          </a:lstStyle>
          <a:p>
            <a:pPr marL="432000" lvl="0" indent="-324000" algn="r">
              <a:spcBef>
                <a:spcPts val="0"/>
              </a:spcBef>
              <a:buClr>
                <a:srgbClr val="454F5B"/>
              </a:buClr>
              <a:buSzPts val="4800"/>
            </a:pPr>
            <a:r>
              <a:rPr lang="en-NZ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6664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4E36B-35C7-46DD-B807-55906D93DD67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09309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C7E76-E86F-4EA9-8263-6BE11C5CA9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385" y="187621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DE737-7A45-434C-809C-161AAE547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385" y="4355891"/>
            <a:ext cx="9144000" cy="12142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46E-C467-4B43-A0B9-B7C26432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2284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19FC-667A-4E1B-AE03-66A8DFD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9213"/>
            <a:ext cx="488092" cy="365125"/>
          </a:xfrm>
        </p:spPr>
        <p:txBody>
          <a:bodyPr/>
          <a:lstStyle/>
          <a:p>
            <a:fld id="{670F21A7-CB6F-4E91-9382-5CE938C0B7DD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1EB88-4B3F-4D1C-ABF6-F0E14AAAFDD1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7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decorator">
    <p:bg>
      <p:bgPr>
        <a:gradFill>
          <a:gsLst>
            <a:gs pos="0">
              <a:srgbClr val="006E95"/>
            </a:gs>
            <a:gs pos="49000">
              <a:srgbClr val="21ADC6"/>
            </a:gs>
            <a:gs pos="100000">
              <a:srgbClr val="94E7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7E713E0-E52F-456D-BC8E-7677A960295D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BE6D61-327C-429B-A04A-D28CCC05ADCE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6D4A86-09C9-4C75-B42C-499555D649EC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619BC7-59C3-4CF9-B34F-85798364EA28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BBCB58-F5C1-458A-8AFD-962B2903F2B8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4E36B-35C7-46DD-B807-55906D93DD67}"/>
              </a:ext>
            </a:extLst>
          </p:cNvPr>
          <p:cNvCxnSpPr>
            <a:cxnSpLocks/>
          </p:cNvCxnSpPr>
          <p:nvPr userDrawn="1"/>
        </p:nvCxnSpPr>
        <p:spPr>
          <a:xfrm>
            <a:off x="-6625" y="6282137"/>
            <a:ext cx="6979798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C7E76-E86F-4EA9-8263-6BE11C5CA9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3254" y="783821"/>
            <a:ext cx="7076589" cy="2543312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DE737-7A45-434C-809C-161AAE547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3254" y="3327133"/>
            <a:ext cx="7076589" cy="2228931"/>
          </a:xfrm>
        </p:spPr>
        <p:txBody>
          <a:bodyPr>
            <a:normAutofit/>
          </a:bodyPr>
          <a:lstStyle>
            <a:lvl1pPr marL="0" indent="0" algn="l">
              <a:buNone/>
              <a:defRPr sz="4500" b="1">
                <a:solidFill>
                  <a:srgbClr val="58C8AD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46E-C467-4B43-A0B9-B7C26432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19FC-667A-4E1B-AE03-66A8DFD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670F21A7-CB6F-4E91-9382-5CE938C0B7DD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1EB88-4B3F-4D1C-ABF6-F0E14AAAFDD1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30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gradFill flip="none" rotWithShape="1">
          <a:gsLst>
            <a:gs pos="0">
              <a:srgbClr val="019EC4"/>
            </a:gs>
            <a:gs pos="56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CEB305-9750-4F37-99BB-51595D52F71D}"/>
              </a:ext>
            </a:extLst>
          </p:cNvPr>
          <p:cNvGrpSpPr/>
          <p:nvPr userDrawn="1"/>
        </p:nvGrpSpPr>
        <p:grpSpPr>
          <a:xfrm>
            <a:off x="6252581" y="-149803"/>
            <a:ext cx="2355934" cy="7098580"/>
            <a:chOff x="4966325" y="-149803"/>
            <a:chExt cx="2355934" cy="70985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058625-3FF5-493F-A847-CC385D29ED3A}"/>
                </a:ext>
              </a:extLst>
            </p:cNvPr>
            <p:cNvSpPr/>
            <p:nvPr userDrawn="1"/>
          </p:nvSpPr>
          <p:spPr>
            <a:xfrm rot="467440" flipH="1" flipV="1">
              <a:off x="5381181" y="-149803"/>
              <a:ext cx="1615055" cy="7098580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3566"/>
                <a:gd name="connsiteY0" fmla="*/ 953 h 6854200"/>
                <a:gd name="connsiteX1" fmla="*/ 1037749 w 1393566"/>
                <a:gd name="connsiteY1" fmla="*/ 0 h 6854200"/>
                <a:gd name="connsiteX2" fmla="*/ 1392079 w 1393566"/>
                <a:gd name="connsiteY2" fmla="*/ 2566035 h 6854200"/>
                <a:gd name="connsiteX3" fmla="*/ 896303 w 1393566"/>
                <a:gd name="connsiteY3" fmla="*/ 5683568 h 6854200"/>
                <a:gd name="connsiteX4" fmla="*/ 850815 w 1393566"/>
                <a:gd name="connsiteY4" fmla="*/ 6760420 h 6854200"/>
                <a:gd name="connsiteX5" fmla="*/ 0 w 1393566"/>
                <a:gd name="connsiteY5" fmla="*/ 6854190 h 6854200"/>
                <a:gd name="connsiteX6" fmla="*/ 58579 w 1393566"/>
                <a:gd name="connsiteY6" fmla="*/ 953 h 6854200"/>
                <a:gd name="connsiteX0" fmla="*/ 65820 w 1400807"/>
                <a:gd name="connsiteY0" fmla="*/ 953 h 6896739"/>
                <a:gd name="connsiteX1" fmla="*/ 1044990 w 1400807"/>
                <a:gd name="connsiteY1" fmla="*/ 0 h 6896739"/>
                <a:gd name="connsiteX2" fmla="*/ 1399320 w 1400807"/>
                <a:gd name="connsiteY2" fmla="*/ 2566035 h 6896739"/>
                <a:gd name="connsiteX3" fmla="*/ 903544 w 1400807"/>
                <a:gd name="connsiteY3" fmla="*/ 5683568 h 6896739"/>
                <a:gd name="connsiteX4" fmla="*/ 858056 w 1400807"/>
                <a:gd name="connsiteY4" fmla="*/ 6760420 h 6896739"/>
                <a:gd name="connsiteX5" fmla="*/ 0 w 1400807"/>
                <a:gd name="connsiteY5" fmla="*/ 6896732 h 6896739"/>
                <a:gd name="connsiteX6" fmla="*/ 65820 w 1400807"/>
                <a:gd name="connsiteY6" fmla="*/ 953 h 6896739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1430"/>
                <a:gd name="connsiteY0" fmla="*/ 0 h 6895779"/>
                <a:gd name="connsiteX1" fmla="*/ 1067268 w 1401430"/>
                <a:gd name="connsiteY1" fmla="*/ 94698 h 6895779"/>
                <a:gd name="connsiteX2" fmla="*/ 1399320 w 1401430"/>
                <a:gd name="connsiteY2" fmla="*/ 2565082 h 6895779"/>
                <a:gd name="connsiteX3" fmla="*/ 903544 w 1401430"/>
                <a:gd name="connsiteY3" fmla="*/ 5682615 h 6895779"/>
                <a:gd name="connsiteX4" fmla="*/ 858056 w 1401430"/>
                <a:gd name="connsiteY4" fmla="*/ 6759467 h 6895779"/>
                <a:gd name="connsiteX5" fmla="*/ 0 w 1401430"/>
                <a:gd name="connsiteY5" fmla="*/ 6895779 h 6895779"/>
                <a:gd name="connsiteX6" fmla="*/ 65820 w 1401430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288" h="6801081">
                  <a:moveTo>
                    <a:pt x="76804" y="145427"/>
                  </a:moveTo>
                  <a:cubicBezTo>
                    <a:pt x="385002" y="104873"/>
                    <a:pt x="696173" y="54662"/>
                    <a:pt x="1067268" y="0"/>
                  </a:cubicBezTo>
                  <a:cubicBezTo>
                    <a:pt x="1162731" y="522319"/>
                    <a:pt x="1426607" y="1539065"/>
                    <a:pt x="1399320" y="2470384"/>
                  </a:cubicBezTo>
                  <a:cubicBezTo>
                    <a:pt x="1372033" y="3401703"/>
                    <a:pt x="993755" y="4888853"/>
                    <a:pt x="903544" y="5587917"/>
                  </a:cubicBezTo>
                  <a:cubicBezTo>
                    <a:pt x="813333" y="6286981"/>
                    <a:pt x="854563" y="6462681"/>
                    <a:pt x="858056" y="6664769"/>
                  </a:cubicBezTo>
                  <a:lnTo>
                    <a:pt x="0" y="6801081"/>
                  </a:lnTo>
                  <a:cubicBezTo>
                    <a:pt x="7620" y="5609821"/>
                    <a:pt x="136494" y="1306207"/>
                    <a:pt x="76804" y="14542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1F6A7D-344A-4599-9A15-D9C28BD9A765}"/>
                </a:ext>
              </a:extLst>
            </p:cNvPr>
            <p:cNvSpPr/>
            <p:nvPr userDrawn="1"/>
          </p:nvSpPr>
          <p:spPr>
            <a:xfrm rot="342380" flipH="1" flipV="1">
              <a:off x="5717014" y="72038"/>
              <a:ext cx="1605245" cy="679048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5729"/>
                <a:gd name="connsiteY0" fmla="*/ 1 h 6857884"/>
                <a:gd name="connsiteX1" fmla="*/ 1099953 w 1395729"/>
                <a:gd name="connsiteY1" fmla="*/ 288722 h 6857884"/>
                <a:gd name="connsiteX2" fmla="*/ 1392079 w 1395729"/>
                <a:gd name="connsiteY2" fmla="*/ 2565083 h 6857884"/>
                <a:gd name="connsiteX3" fmla="*/ 896303 w 1395729"/>
                <a:gd name="connsiteY3" fmla="*/ 5682616 h 6857884"/>
                <a:gd name="connsiteX4" fmla="*/ 858203 w 1395729"/>
                <a:gd name="connsiteY4" fmla="*/ 6852762 h 6857884"/>
                <a:gd name="connsiteX5" fmla="*/ 0 w 1395729"/>
                <a:gd name="connsiteY5" fmla="*/ 6853238 h 6857884"/>
                <a:gd name="connsiteX6" fmla="*/ 58579 w 1395729"/>
                <a:gd name="connsiteY6" fmla="*/ 1 h 6857884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4447 w 1395729"/>
                <a:gd name="connsiteY0" fmla="*/ 161976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4447 w 1395729"/>
                <a:gd name="connsiteY6" fmla="*/ 161976 h 6569162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245"/>
                <a:gd name="connsiteY0" fmla="*/ 98714 h 6505900"/>
                <a:gd name="connsiteX1" fmla="*/ 1108447 w 1396245"/>
                <a:gd name="connsiteY1" fmla="*/ 0 h 6505900"/>
                <a:gd name="connsiteX2" fmla="*/ 1392079 w 1396245"/>
                <a:gd name="connsiteY2" fmla="*/ 2213099 h 6505900"/>
                <a:gd name="connsiteX3" fmla="*/ 896303 w 1396245"/>
                <a:gd name="connsiteY3" fmla="*/ 5330632 h 6505900"/>
                <a:gd name="connsiteX4" fmla="*/ 858203 w 1396245"/>
                <a:gd name="connsiteY4" fmla="*/ 6500778 h 6505900"/>
                <a:gd name="connsiteX5" fmla="*/ 0 w 1396245"/>
                <a:gd name="connsiteY5" fmla="*/ 6501254 h 6505900"/>
                <a:gd name="connsiteX6" fmla="*/ 74447 w 1396245"/>
                <a:gd name="connsiteY6" fmla="*/ 98714 h 6505900"/>
                <a:gd name="connsiteX0" fmla="*/ 74447 w 1392776"/>
                <a:gd name="connsiteY0" fmla="*/ 98714 h 6505900"/>
                <a:gd name="connsiteX1" fmla="*/ 1108447 w 1392776"/>
                <a:gd name="connsiteY1" fmla="*/ 0 h 6505900"/>
                <a:gd name="connsiteX2" fmla="*/ 1392079 w 1392776"/>
                <a:gd name="connsiteY2" fmla="*/ 2213099 h 6505900"/>
                <a:gd name="connsiteX3" fmla="*/ 896303 w 1392776"/>
                <a:gd name="connsiteY3" fmla="*/ 5330632 h 6505900"/>
                <a:gd name="connsiteX4" fmla="*/ 858203 w 1392776"/>
                <a:gd name="connsiteY4" fmla="*/ 6500778 h 6505900"/>
                <a:gd name="connsiteX5" fmla="*/ 0 w 1392776"/>
                <a:gd name="connsiteY5" fmla="*/ 6501254 h 6505900"/>
                <a:gd name="connsiteX6" fmla="*/ 74447 w 1392776"/>
                <a:gd name="connsiteY6" fmla="*/ 98714 h 650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776" h="6505900">
                  <a:moveTo>
                    <a:pt x="74447" y="98714"/>
                  </a:moveTo>
                  <a:cubicBezTo>
                    <a:pt x="413720" y="87803"/>
                    <a:pt x="754644" y="33914"/>
                    <a:pt x="1108447" y="0"/>
                  </a:cubicBezTo>
                  <a:cubicBezTo>
                    <a:pt x="1229570" y="517894"/>
                    <a:pt x="1405233" y="1324053"/>
                    <a:pt x="1392079" y="2213099"/>
                  </a:cubicBezTo>
                  <a:cubicBezTo>
                    <a:pt x="1378925" y="3102145"/>
                    <a:pt x="985282" y="4616019"/>
                    <a:pt x="896303" y="5330632"/>
                  </a:cubicBezTo>
                  <a:cubicBezTo>
                    <a:pt x="807324" y="6045245"/>
                    <a:pt x="854710" y="6298690"/>
                    <a:pt x="858203" y="6500778"/>
                  </a:cubicBezTo>
                  <a:cubicBezTo>
                    <a:pt x="625476" y="6511414"/>
                    <a:pt x="609600" y="6502366"/>
                    <a:pt x="0" y="6501254"/>
                  </a:cubicBezTo>
                  <a:cubicBezTo>
                    <a:pt x="7620" y="5309994"/>
                    <a:pt x="134137" y="1259494"/>
                    <a:pt x="74447" y="987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8DD0A9-5D44-410C-9FBC-78EC8D1494E3}"/>
                </a:ext>
              </a:extLst>
            </p:cNvPr>
            <p:cNvSpPr/>
            <p:nvPr userDrawn="1"/>
          </p:nvSpPr>
          <p:spPr>
            <a:xfrm rot="467440" flipH="1" flipV="1">
              <a:off x="4966325" y="-145222"/>
              <a:ext cx="1834812" cy="447517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38128"/>
                <a:gd name="connsiteY0" fmla="*/ 222 h 1101482"/>
                <a:gd name="connsiteX1" fmla="*/ 1638028 w 1638128"/>
                <a:gd name="connsiteY1" fmla="*/ 1040565 h 1101482"/>
                <a:gd name="connsiteX2" fmla="*/ 3733 w 1638128"/>
                <a:gd name="connsiteY2" fmla="*/ 1101482 h 1101482"/>
                <a:gd name="connsiteX3" fmla="*/ 88474 w 1638128"/>
                <a:gd name="connsiteY3" fmla="*/ 8 h 1101482"/>
                <a:gd name="connsiteX4" fmla="*/ 570912 w 1638128"/>
                <a:gd name="connsiteY4" fmla="*/ 222 h 11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28" h="1101482">
                  <a:moveTo>
                    <a:pt x="570912" y="222"/>
                  </a:moveTo>
                  <a:cubicBezTo>
                    <a:pt x="185659" y="335837"/>
                    <a:pt x="1652065" y="711464"/>
                    <a:pt x="1638028" y="1040565"/>
                  </a:cubicBezTo>
                  <a:lnTo>
                    <a:pt x="3733" y="1101482"/>
                  </a:lnTo>
                  <a:cubicBezTo>
                    <a:pt x="-13653" y="724881"/>
                    <a:pt x="32250" y="702427"/>
                    <a:pt x="88474" y="8"/>
                  </a:cubicBezTo>
                  <a:cubicBezTo>
                    <a:pt x="489513" y="-105"/>
                    <a:pt x="124904" y="1063"/>
                    <a:pt x="570912" y="222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0CB925-D80D-4F42-BE78-4BBC0E1D2E4A}"/>
              </a:ext>
            </a:extLst>
          </p:cNvPr>
          <p:cNvGrpSpPr/>
          <p:nvPr userDrawn="1"/>
        </p:nvGrpSpPr>
        <p:grpSpPr>
          <a:xfrm>
            <a:off x="7257371" y="-279618"/>
            <a:ext cx="5005526" cy="7606835"/>
            <a:chOff x="6362021" y="-279568"/>
            <a:chExt cx="5005526" cy="7606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66BE5A-DB0C-4234-8AD9-C1A8BBF26219}"/>
                </a:ext>
              </a:extLst>
            </p:cNvPr>
            <p:cNvSpPr/>
            <p:nvPr/>
          </p:nvSpPr>
          <p:spPr>
            <a:xfrm>
              <a:off x="9825937" y="6723"/>
              <a:ext cx="14707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6362021" y="-279568"/>
              <a:ext cx="5005526" cy="7606835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526" h="7606835">
                  <a:moveTo>
                    <a:pt x="121175" y="637755"/>
                  </a:moveTo>
                  <a:lnTo>
                    <a:pt x="3852062" y="0"/>
                  </a:lnTo>
                  <a:lnTo>
                    <a:pt x="5005526" y="6771112"/>
                  </a:lnTo>
                  <a:lnTo>
                    <a:pt x="88506" y="7606835"/>
                  </a:lnTo>
                  <a:cubicBezTo>
                    <a:pt x="-261946" y="5046988"/>
                    <a:pt x="572388" y="3153292"/>
                    <a:pt x="121175" y="637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84952" y="4959838"/>
            <a:ext cx="4740088" cy="1506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470563" y="4407445"/>
            <a:ext cx="4579141" cy="19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33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D9FE9D-1FE7-4A9A-8DEE-685EC467816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1281" y="3037178"/>
            <a:ext cx="4746204" cy="1762589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lnSpc>
                <a:spcPct val="0"/>
              </a:lnSpc>
              <a:defRPr lang="en-US" sz="9600" b="1" i="0" u="none" strike="noStrike" cap="none">
                <a:solidFill>
                  <a:schemeClr val="accent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lvl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&lt;#&gt;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BA70A477-9B44-4027-A005-1A47F8C2F891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2885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2E54B9-7E3E-4DF7-9472-B0F008C0F699}"/>
              </a:ext>
            </a:extLst>
          </p:cNvPr>
          <p:cNvSpPr/>
          <p:nvPr userDrawn="1"/>
        </p:nvSpPr>
        <p:spPr>
          <a:xfrm>
            <a:off x="-26887" y="0"/>
            <a:ext cx="8431930" cy="6858000"/>
          </a:xfrm>
          <a:prstGeom prst="rect">
            <a:avLst/>
          </a:prstGeom>
          <a:gradFill flip="none" rotWithShape="1">
            <a:gsLst>
              <a:gs pos="6000">
                <a:srgbClr val="008BB2">
                  <a:alpha val="97000"/>
                </a:srgbClr>
              </a:gs>
              <a:gs pos="95000">
                <a:srgbClr val="7CD8C9">
                  <a:alpha val="6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586DF-9CCC-4CD5-959C-154081059D7C}"/>
              </a:ext>
            </a:extLst>
          </p:cNvPr>
          <p:cNvGrpSpPr/>
          <p:nvPr userDrawn="1"/>
        </p:nvGrpSpPr>
        <p:grpSpPr>
          <a:xfrm>
            <a:off x="6315401" y="-149803"/>
            <a:ext cx="2355934" cy="7098580"/>
            <a:chOff x="4966325" y="-149803"/>
            <a:chExt cx="2355934" cy="709858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6EF4B9-43E7-450F-94B6-0E8E39D2E692}"/>
                </a:ext>
              </a:extLst>
            </p:cNvPr>
            <p:cNvSpPr/>
            <p:nvPr userDrawn="1"/>
          </p:nvSpPr>
          <p:spPr>
            <a:xfrm rot="467440" flipH="1" flipV="1">
              <a:off x="5381181" y="-149803"/>
              <a:ext cx="1615055" cy="7098580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3566"/>
                <a:gd name="connsiteY0" fmla="*/ 953 h 6854200"/>
                <a:gd name="connsiteX1" fmla="*/ 1037749 w 1393566"/>
                <a:gd name="connsiteY1" fmla="*/ 0 h 6854200"/>
                <a:gd name="connsiteX2" fmla="*/ 1392079 w 1393566"/>
                <a:gd name="connsiteY2" fmla="*/ 2566035 h 6854200"/>
                <a:gd name="connsiteX3" fmla="*/ 896303 w 1393566"/>
                <a:gd name="connsiteY3" fmla="*/ 5683568 h 6854200"/>
                <a:gd name="connsiteX4" fmla="*/ 850815 w 1393566"/>
                <a:gd name="connsiteY4" fmla="*/ 6760420 h 6854200"/>
                <a:gd name="connsiteX5" fmla="*/ 0 w 1393566"/>
                <a:gd name="connsiteY5" fmla="*/ 6854190 h 6854200"/>
                <a:gd name="connsiteX6" fmla="*/ 58579 w 1393566"/>
                <a:gd name="connsiteY6" fmla="*/ 953 h 6854200"/>
                <a:gd name="connsiteX0" fmla="*/ 65820 w 1400807"/>
                <a:gd name="connsiteY0" fmla="*/ 953 h 6896739"/>
                <a:gd name="connsiteX1" fmla="*/ 1044990 w 1400807"/>
                <a:gd name="connsiteY1" fmla="*/ 0 h 6896739"/>
                <a:gd name="connsiteX2" fmla="*/ 1399320 w 1400807"/>
                <a:gd name="connsiteY2" fmla="*/ 2566035 h 6896739"/>
                <a:gd name="connsiteX3" fmla="*/ 903544 w 1400807"/>
                <a:gd name="connsiteY3" fmla="*/ 5683568 h 6896739"/>
                <a:gd name="connsiteX4" fmla="*/ 858056 w 1400807"/>
                <a:gd name="connsiteY4" fmla="*/ 6760420 h 6896739"/>
                <a:gd name="connsiteX5" fmla="*/ 0 w 1400807"/>
                <a:gd name="connsiteY5" fmla="*/ 6896732 h 6896739"/>
                <a:gd name="connsiteX6" fmla="*/ 65820 w 1400807"/>
                <a:gd name="connsiteY6" fmla="*/ 953 h 6896739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1430"/>
                <a:gd name="connsiteY0" fmla="*/ 0 h 6895779"/>
                <a:gd name="connsiteX1" fmla="*/ 1067268 w 1401430"/>
                <a:gd name="connsiteY1" fmla="*/ 94698 h 6895779"/>
                <a:gd name="connsiteX2" fmla="*/ 1399320 w 1401430"/>
                <a:gd name="connsiteY2" fmla="*/ 2565082 h 6895779"/>
                <a:gd name="connsiteX3" fmla="*/ 903544 w 1401430"/>
                <a:gd name="connsiteY3" fmla="*/ 5682615 h 6895779"/>
                <a:gd name="connsiteX4" fmla="*/ 858056 w 1401430"/>
                <a:gd name="connsiteY4" fmla="*/ 6759467 h 6895779"/>
                <a:gd name="connsiteX5" fmla="*/ 0 w 1401430"/>
                <a:gd name="connsiteY5" fmla="*/ 6895779 h 6895779"/>
                <a:gd name="connsiteX6" fmla="*/ 65820 w 1401430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288" h="6801081">
                  <a:moveTo>
                    <a:pt x="76804" y="145427"/>
                  </a:moveTo>
                  <a:cubicBezTo>
                    <a:pt x="385002" y="104873"/>
                    <a:pt x="696173" y="54662"/>
                    <a:pt x="1067268" y="0"/>
                  </a:cubicBezTo>
                  <a:cubicBezTo>
                    <a:pt x="1162731" y="522319"/>
                    <a:pt x="1426607" y="1539065"/>
                    <a:pt x="1399320" y="2470384"/>
                  </a:cubicBezTo>
                  <a:cubicBezTo>
                    <a:pt x="1372033" y="3401703"/>
                    <a:pt x="993755" y="4888853"/>
                    <a:pt x="903544" y="5587917"/>
                  </a:cubicBezTo>
                  <a:cubicBezTo>
                    <a:pt x="813333" y="6286981"/>
                    <a:pt x="854563" y="6462681"/>
                    <a:pt x="858056" y="6664769"/>
                  </a:cubicBezTo>
                  <a:lnTo>
                    <a:pt x="0" y="6801081"/>
                  </a:lnTo>
                  <a:cubicBezTo>
                    <a:pt x="7620" y="5609821"/>
                    <a:pt x="136494" y="1306207"/>
                    <a:pt x="76804" y="14542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6C2897-1F27-47A4-BC4D-8AF80C95EDBA}"/>
                </a:ext>
              </a:extLst>
            </p:cNvPr>
            <p:cNvSpPr/>
            <p:nvPr userDrawn="1"/>
          </p:nvSpPr>
          <p:spPr>
            <a:xfrm rot="342380" flipH="1" flipV="1">
              <a:off x="5717014" y="72038"/>
              <a:ext cx="1605245" cy="679048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5729"/>
                <a:gd name="connsiteY0" fmla="*/ 1 h 6857884"/>
                <a:gd name="connsiteX1" fmla="*/ 1099953 w 1395729"/>
                <a:gd name="connsiteY1" fmla="*/ 288722 h 6857884"/>
                <a:gd name="connsiteX2" fmla="*/ 1392079 w 1395729"/>
                <a:gd name="connsiteY2" fmla="*/ 2565083 h 6857884"/>
                <a:gd name="connsiteX3" fmla="*/ 896303 w 1395729"/>
                <a:gd name="connsiteY3" fmla="*/ 5682616 h 6857884"/>
                <a:gd name="connsiteX4" fmla="*/ 858203 w 1395729"/>
                <a:gd name="connsiteY4" fmla="*/ 6852762 h 6857884"/>
                <a:gd name="connsiteX5" fmla="*/ 0 w 1395729"/>
                <a:gd name="connsiteY5" fmla="*/ 6853238 h 6857884"/>
                <a:gd name="connsiteX6" fmla="*/ 58579 w 1395729"/>
                <a:gd name="connsiteY6" fmla="*/ 1 h 6857884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4447 w 1395729"/>
                <a:gd name="connsiteY0" fmla="*/ 161976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4447 w 1395729"/>
                <a:gd name="connsiteY6" fmla="*/ 161976 h 6569162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245"/>
                <a:gd name="connsiteY0" fmla="*/ 98714 h 6505900"/>
                <a:gd name="connsiteX1" fmla="*/ 1108447 w 1396245"/>
                <a:gd name="connsiteY1" fmla="*/ 0 h 6505900"/>
                <a:gd name="connsiteX2" fmla="*/ 1392079 w 1396245"/>
                <a:gd name="connsiteY2" fmla="*/ 2213099 h 6505900"/>
                <a:gd name="connsiteX3" fmla="*/ 896303 w 1396245"/>
                <a:gd name="connsiteY3" fmla="*/ 5330632 h 6505900"/>
                <a:gd name="connsiteX4" fmla="*/ 858203 w 1396245"/>
                <a:gd name="connsiteY4" fmla="*/ 6500778 h 6505900"/>
                <a:gd name="connsiteX5" fmla="*/ 0 w 1396245"/>
                <a:gd name="connsiteY5" fmla="*/ 6501254 h 6505900"/>
                <a:gd name="connsiteX6" fmla="*/ 74447 w 1396245"/>
                <a:gd name="connsiteY6" fmla="*/ 98714 h 6505900"/>
                <a:gd name="connsiteX0" fmla="*/ 74447 w 1392776"/>
                <a:gd name="connsiteY0" fmla="*/ 98714 h 6505900"/>
                <a:gd name="connsiteX1" fmla="*/ 1108447 w 1392776"/>
                <a:gd name="connsiteY1" fmla="*/ 0 h 6505900"/>
                <a:gd name="connsiteX2" fmla="*/ 1392079 w 1392776"/>
                <a:gd name="connsiteY2" fmla="*/ 2213099 h 6505900"/>
                <a:gd name="connsiteX3" fmla="*/ 896303 w 1392776"/>
                <a:gd name="connsiteY3" fmla="*/ 5330632 h 6505900"/>
                <a:gd name="connsiteX4" fmla="*/ 858203 w 1392776"/>
                <a:gd name="connsiteY4" fmla="*/ 6500778 h 6505900"/>
                <a:gd name="connsiteX5" fmla="*/ 0 w 1392776"/>
                <a:gd name="connsiteY5" fmla="*/ 6501254 h 6505900"/>
                <a:gd name="connsiteX6" fmla="*/ 74447 w 1392776"/>
                <a:gd name="connsiteY6" fmla="*/ 98714 h 650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776" h="6505900">
                  <a:moveTo>
                    <a:pt x="74447" y="98714"/>
                  </a:moveTo>
                  <a:cubicBezTo>
                    <a:pt x="413720" y="87803"/>
                    <a:pt x="754644" y="33914"/>
                    <a:pt x="1108447" y="0"/>
                  </a:cubicBezTo>
                  <a:cubicBezTo>
                    <a:pt x="1229570" y="517894"/>
                    <a:pt x="1405233" y="1324053"/>
                    <a:pt x="1392079" y="2213099"/>
                  </a:cubicBezTo>
                  <a:cubicBezTo>
                    <a:pt x="1378925" y="3102145"/>
                    <a:pt x="985282" y="4616019"/>
                    <a:pt x="896303" y="5330632"/>
                  </a:cubicBezTo>
                  <a:cubicBezTo>
                    <a:pt x="807324" y="6045245"/>
                    <a:pt x="854710" y="6298690"/>
                    <a:pt x="858203" y="6500778"/>
                  </a:cubicBezTo>
                  <a:cubicBezTo>
                    <a:pt x="625476" y="6511414"/>
                    <a:pt x="609600" y="6502366"/>
                    <a:pt x="0" y="6501254"/>
                  </a:cubicBezTo>
                  <a:cubicBezTo>
                    <a:pt x="7620" y="5309994"/>
                    <a:pt x="134137" y="1259494"/>
                    <a:pt x="74447" y="987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9F0A86-D63E-4490-BDBE-993866E74B42}"/>
                </a:ext>
              </a:extLst>
            </p:cNvPr>
            <p:cNvSpPr/>
            <p:nvPr userDrawn="1"/>
          </p:nvSpPr>
          <p:spPr>
            <a:xfrm rot="467440" flipH="1" flipV="1">
              <a:off x="4966325" y="-145222"/>
              <a:ext cx="1834812" cy="447517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38128"/>
                <a:gd name="connsiteY0" fmla="*/ 222 h 1101482"/>
                <a:gd name="connsiteX1" fmla="*/ 1638028 w 1638128"/>
                <a:gd name="connsiteY1" fmla="*/ 1040565 h 1101482"/>
                <a:gd name="connsiteX2" fmla="*/ 3733 w 1638128"/>
                <a:gd name="connsiteY2" fmla="*/ 1101482 h 1101482"/>
                <a:gd name="connsiteX3" fmla="*/ 88474 w 1638128"/>
                <a:gd name="connsiteY3" fmla="*/ 8 h 1101482"/>
                <a:gd name="connsiteX4" fmla="*/ 570912 w 1638128"/>
                <a:gd name="connsiteY4" fmla="*/ 222 h 11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28" h="1101482">
                  <a:moveTo>
                    <a:pt x="570912" y="222"/>
                  </a:moveTo>
                  <a:cubicBezTo>
                    <a:pt x="185659" y="335837"/>
                    <a:pt x="1652065" y="711464"/>
                    <a:pt x="1638028" y="1040565"/>
                  </a:cubicBezTo>
                  <a:lnTo>
                    <a:pt x="3733" y="1101482"/>
                  </a:lnTo>
                  <a:cubicBezTo>
                    <a:pt x="-13653" y="724881"/>
                    <a:pt x="32250" y="702427"/>
                    <a:pt x="88474" y="8"/>
                  </a:cubicBezTo>
                  <a:cubicBezTo>
                    <a:pt x="489513" y="-105"/>
                    <a:pt x="124904" y="1063"/>
                    <a:pt x="570912" y="222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5D879F-1148-4992-8908-02224C88ABB8}"/>
              </a:ext>
            </a:extLst>
          </p:cNvPr>
          <p:cNvGrpSpPr/>
          <p:nvPr userDrawn="1"/>
        </p:nvGrpSpPr>
        <p:grpSpPr>
          <a:xfrm>
            <a:off x="7285390" y="-10699"/>
            <a:ext cx="4906610" cy="7073828"/>
            <a:chOff x="8606282" y="-10699"/>
            <a:chExt cx="4612692" cy="7073828"/>
          </a:xfrm>
        </p:grpSpPr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8606282" y="-10699"/>
              <a:ext cx="1916489" cy="7073828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  <a:gd name="connsiteX0" fmla="*/ 121175 w 5005526"/>
                <a:gd name="connsiteY0" fmla="*/ 433887 h 7402967"/>
                <a:gd name="connsiteX1" fmla="*/ 2659690 w 5005526"/>
                <a:gd name="connsiteY1" fmla="*/ 0 h 7402967"/>
                <a:gd name="connsiteX2" fmla="*/ 5005526 w 5005526"/>
                <a:gd name="connsiteY2" fmla="*/ 6567244 h 7402967"/>
                <a:gd name="connsiteX3" fmla="*/ 88506 w 5005526"/>
                <a:gd name="connsiteY3" fmla="*/ 7402967 h 7402967"/>
                <a:gd name="connsiteX4" fmla="*/ 121175 w 5005526"/>
                <a:gd name="connsiteY4" fmla="*/ 433887 h 7402967"/>
                <a:gd name="connsiteX0" fmla="*/ 121175 w 5005526"/>
                <a:gd name="connsiteY0" fmla="*/ 112592 h 7081672"/>
                <a:gd name="connsiteX1" fmla="*/ 724001 w 5005526"/>
                <a:gd name="connsiteY1" fmla="*/ 0 h 7081672"/>
                <a:gd name="connsiteX2" fmla="*/ 5005526 w 5005526"/>
                <a:gd name="connsiteY2" fmla="*/ 6245949 h 7081672"/>
                <a:gd name="connsiteX3" fmla="*/ 88506 w 5005526"/>
                <a:gd name="connsiteY3" fmla="*/ 7081672 h 7081672"/>
                <a:gd name="connsiteX4" fmla="*/ 121175 w 5005526"/>
                <a:gd name="connsiteY4" fmla="*/ 112592 h 7081672"/>
                <a:gd name="connsiteX0" fmla="*/ 121175 w 1916624"/>
                <a:gd name="connsiteY0" fmla="*/ 112592 h 7081672"/>
                <a:gd name="connsiteX1" fmla="*/ 724001 w 1916624"/>
                <a:gd name="connsiteY1" fmla="*/ 0 h 7081672"/>
                <a:gd name="connsiteX2" fmla="*/ 1916624 w 1916624"/>
                <a:gd name="connsiteY2" fmla="*/ 6774079 h 7081672"/>
                <a:gd name="connsiteX3" fmla="*/ 88506 w 1916624"/>
                <a:gd name="connsiteY3" fmla="*/ 7081672 h 7081672"/>
                <a:gd name="connsiteX4" fmla="*/ 121175 w 1916624"/>
                <a:gd name="connsiteY4" fmla="*/ 112592 h 7081672"/>
                <a:gd name="connsiteX0" fmla="*/ 121175 w 1916624"/>
                <a:gd name="connsiteY0" fmla="*/ 104748 h 7073828"/>
                <a:gd name="connsiteX1" fmla="*/ 720510 w 1916624"/>
                <a:gd name="connsiteY1" fmla="*/ 0 h 7073828"/>
                <a:gd name="connsiteX2" fmla="*/ 1916624 w 1916624"/>
                <a:gd name="connsiteY2" fmla="*/ 6766235 h 7073828"/>
                <a:gd name="connsiteX3" fmla="*/ 88506 w 1916624"/>
                <a:gd name="connsiteY3" fmla="*/ 7073828 h 7073828"/>
                <a:gd name="connsiteX4" fmla="*/ 121175 w 1916624"/>
                <a:gd name="connsiteY4" fmla="*/ 104748 h 7073828"/>
                <a:gd name="connsiteX0" fmla="*/ 121175 w 1916624"/>
                <a:gd name="connsiteY0" fmla="*/ 104748 h 7073828"/>
                <a:gd name="connsiteX1" fmla="*/ 720510 w 1916624"/>
                <a:gd name="connsiteY1" fmla="*/ 0 h 7073828"/>
                <a:gd name="connsiteX2" fmla="*/ 1916624 w 1916624"/>
                <a:gd name="connsiteY2" fmla="*/ 6766235 h 7073828"/>
                <a:gd name="connsiteX3" fmla="*/ 88506 w 1916624"/>
                <a:gd name="connsiteY3" fmla="*/ 7073828 h 7073828"/>
                <a:gd name="connsiteX4" fmla="*/ 121175 w 1916624"/>
                <a:gd name="connsiteY4" fmla="*/ 104748 h 7073828"/>
                <a:gd name="connsiteX0" fmla="*/ 122586 w 1916489"/>
                <a:gd name="connsiteY0" fmla="*/ 99653 h 7073828"/>
                <a:gd name="connsiteX1" fmla="*/ 720375 w 1916489"/>
                <a:gd name="connsiteY1" fmla="*/ 0 h 7073828"/>
                <a:gd name="connsiteX2" fmla="*/ 1916489 w 1916489"/>
                <a:gd name="connsiteY2" fmla="*/ 6766235 h 7073828"/>
                <a:gd name="connsiteX3" fmla="*/ 88371 w 1916489"/>
                <a:gd name="connsiteY3" fmla="*/ 7073828 h 7073828"/>
                <a:gd name="connsiteX4" fmla="*/ 122586 w 1916489"/>
                <a:gd name="connsiteY4" fmla="*/ 99653 h 70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89" h="7073828">
                  <a:moveTo>
                    <a:pt x="122586" y="99653"/>
                  </a:moveTo>
                  <a:lnTo>
                    <a:pt x="720375" y="0"/>
                  </a:lnTo>
                  <a:lnTo>
                    <a:pt x="1916489" y="6766235"/>
                  </a:lnTo>
                  <a:lnTo>
                    <a:pt x="88371" y="7073828"/>
                  </a:lnTo>
                  <a:cubicBezTo>
                    <a:pt x="-262081" y="4513981"/>
                    <a:pt x="573799" y="2615190"/>
                    <a:pt x="122586" y="99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6E4E11-B989-4C27-8199-6D025E66231A}"/>
                </a:ext>
              </a:extLst>
            </p:cNvPr>
            <p:cNvSpPr/>
            <p:nvPr userDrawn="1"/>
          </p:nvSpPr>
          <p:spPr>
            <a:xfrm>
              <a:off x="9601200" y="0"/>
              <a:ext cx="361777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 hasCustomPrompt="1"/>
          </p:nvPr>
        </p:nvSpPr>
        <p:spPr>
          <a:xfrm>
            <a:off x="7139352" y="4959838"/>
            <a:ext cx="4740088" cy="1506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NZ" dirty="0"/>
              <a:t>…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33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D9FE9D-1FE7-4A9A-8DEE-685EC467816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07552" y="3197249"/>
            <a:ext cx="4746204" cy="1762589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lnSpc>
                <a:spcPct val="0"/>
              </a:lnSpc>
              <a:defRPr lang="en-US" sz="9600" b="1" i="0" u="none" strike="noStrike" cap="none">
                <a:solidFill>
                  <a:srgbClr val="007FA2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lvl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&lt;#&gt;</a:t>
            </a:r>
          </a:p>
        </p:txBody>
      </p:sp>
      <p:sp>
        <p:nvSpPr>
          <p:cNvPr id="12" name="Shape 17">
            <a:extLst>
              <a:ext uri="{FF2B5EF4-FFF2-40B4-BE49-F238E27FC236}">
                <a16:creationId xmlns:a16="http://schemas.microsoft.com/office/drawing/2014/main" id="{79767DD4-B227-44F2-AC27-2432538DCDEE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354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451444"/>
            <a:ext cx="9996495" cy="1468796"/>
          </a:xfrm>
        </p:spPr>
        <p:txBody>
          <a:bodyPr/>
          <a:lstStyle>
            <a:lvl1pPr>
              <a:defRPr>
                <a:solidFill>
                  <a:srgbClr val="007F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12620"/>
            <a:ext cx="9996495" cy="4166901"/>
          </a:xfrm>
        </p:spPr>
        <p:txBody>
          <a:bodyPr>
            <a:normAutofit/>
          </a:bodyPr>
          <a:lstStyle>
            <a:lvl1pPr marL="108000" indent="0">
              <a:buNone/>
              <a:defRPr sz="1400">
                <a:latin typeface="Questrial-Macron" panose="020B0604020202020204" charset="0"/>
              </a:defRPr>
            </a:lvl1pPr>
            <a:lvl2pPr>
              <a:defRPr sz="1200">
                <a:latin typeface="Questrial-Macron" panose="020B0604020202020204" charset="0"/>
              </a:defRPr>
            </a:lvl2pPr>
            <a:lvl3pPr>
              <a:defRPr sz="1100">
                <a:latin typeface="Questrial-Macron" panose="020B0604020202020204" charset="0"/>
              </a:defRPr>
            </a:lvl3pPr>
            <a:lvl4pPr>
              <a:defRPr sz="1050">
                <a:latin typeface="Questrial-Macron" panose="020B0604020202020204" charset="0"/>
              </a:defRPr>
            </a:lvl4pPr>
            <a:lvl5pPr>
              <a:defRPr sz="1050">
                <a:latin typeface="Questrial-Macron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2284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8542B-14B6-48DC-8D8B-9EB087328735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09309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85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co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27779-D8C1-417F-88B7-D84B8DEBFA1D}"/>
              </a:ext>
            </a:extLst>
          </p:cNvPr>
          <p:cNvSpPr/>
          <p:nvPr userDrawn="1"/>
        </p:nvSpPr>
        <p:spPr>
          <a:xfrm>
            <a:off x="9102119" y="0"/>
            <a:ext cx="3089881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4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EF2E4-53C4-4FC7-BD61-6A4C058DF47B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194CF-AB50-4818-A860-257E7EB6DB7C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0485DA-6BAC-4A94-963D-9B5A6F189DAB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C14E07-BDDE-4434-BFDA-EBA8C10A79CF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EF637E-9C29-44B4-AC93-8E2F4CAF07B4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425" y="451444"/>
            <a:ext cx="7498375" cy="1499267"/>
          </a:xfrm>
        </p:spPr>
        <p:txBody>
          <a:bodyPr/>
          <a:lstStyle>
            <a:lvl1pPr>
              <a:defRPr>
                <a:solidFill>
                  <a:srgbClr val="007FA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50712"/>
            <a:ext cx="6038749" cy="4128810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38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Deco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425" y="451443"/>
            <a:ext cx="7498375" cy="1415453"/>
          </a:xfrm>
        </p:spPr>
        <p:txBody>
          <a:bodyPr/>
          <a:lstStyle>
            <a:lvl1pPr>
              <a:defRPr>
                <a:solidFill>
                  <a:srgbClr val="007FA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866896"/>
            <a:ext cx="6038749" cy="4212625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7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Deco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27779-D8C1-417F-88B7-D84B8DEBFA1D}"/>
              </a:ext>
            </a:extLst>
          </p:cNvPr>
          <p:cNvSpPr/>
          <p:nvPr userDrawn="1"/>
        </p:nvSpPr>
        <p:spPr>
          <a:xfrm>
            <a:off x="9102119" y="0"/>
            <a:ext cx="3089881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4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EF2E4-53C4-4FC7-BD61-6A4C058DF47B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194CF-AB50-4818-A860-257E7EB6DB7C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0485DA-6BAC-4A94-963D-9B5A6F189DAB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C14E07-BDDE-4434-BFDA-EBA8C10A79CF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EF637E-9C29-44B4-AC93-8E2F4CAF07B4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051565"/>
            <a:ext cx="6038749" cy="5027957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Title Slide 2">
    <p:bg>
      <p:bgPr>
        <a:gradFill flip="none" rotWithShape="1">
          <a:gsLst>
            <a:gs pos="0">
              <a:srgbClr val="019EC4"/>
            </a:gs>
            <a:gs pos="56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CEB305-9750-4F37-99BB-51595D52F71D}"/>
              </a:ext>
            </a:extLst>
          </p:cNvPr>
          <p:cNvGrpSpPr/>
          <p:nvPr userDrawn="1"/>
        </p:nvGrpSpPr>
        <p:grpSpPr>
          <a:xfrm>
            <a:off x="6243936" y="-149804"/>
            <a:ext cx="2355934" cy="7098580"/>
            <a:chOff x="4966325" y="-149803"/>
            <a:chExt cx="2355934" cy="70985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058625-3FF5-493F-A847-CC385D29ED3A}"/>
                </a:ext>
              </a:extLst>
            </p:cNvPr>
            <p:cNvSpPr/>
            <p:nvPr userDrawn="1"/>
          </p:nvSpPr>
          <p:spPr>
            <a:xfrm rot="467440" flipH="1" flipV="1">
              <a:off x="5381181" y="-149803"/>
              <a:ext cx="1615055" cy="7098580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3566"/>
                <a:gd name="connsiteY0" fmla="*/ 953 h 6854200"/>
                <a:gd name="connsiteX1" fmla="*/ 1037749 w 1393566"/>
                <a:gd name="connsiteY1" fmla="*/ 0 h 6854200"/>
                <a:gd name="connsiteX2" fmla="*/ 1392079 w 1393566"/>
                <a:gd name="connsiteY2" fmla="*/ 2566035 h 6854200"/>
                <a:gd name="connsiteX3" fmla="*/ 896303 w 1393566"/>
                <a:gd name="connsiteY3" fmla="*/ 5683568 h 6854200"/>
                <a:gd name="connsiteX4" fmla="*/ 850815 w 1393566"/>
                <a:gd name="connsiteY4" fmla="*/ 6760420 h 6854200"/>
                <a:gd name="connsiteX5" fmla="*/ 0 w 1393566"/>
                <a:gd name="connsiteY5" fmla="*/ 6854190 h 6854200"/>
                <a:gd name="connsiteX6" fmla="*/ 58579 w 1393566"/>
                <a:gd name="connsiteY6" fmla="*/ 953 h 6854200"/>
                <a:gd name="connsiteX0" fmla="*/ 65820 w 1400807"/>
                <a:gd name="connsiteY0" fmla="*/ 953 h 6896739"/>
                <a:gd name="connsiteX1" fmla="*/ 1044990 w 1400807"/>
                <a:gd name="connsiteY1" fmla="*/ 0 h 6896739"/>
                <a:gd name="connsiteX2" fmla="*/ 1399320 w 1400807"/>
                <a:gd name="connsiteY2" fmla="*/ 2566035 h 6896739"/>
                <a:gd name="connsiteX3" fmla="*/ 903544 w 1400807"/>
                <a:gd name="connsiteY3" fmla="*/ 5683568 h 6896739"/>
                <a:gd name="connsiteX4" fmla="*/ 858056 w 1400807"/>
                <a:gd name="connsiteY4" fmla="*/ 6760420 h 6896739"/>
                <a:gd name="connsiteX5" fmla="*/ 0 w 1400807"/>
                <a:gd name="connsiteY5" fmla="*/ 6896732 h 6896739"/>
                <a:gd name="connsiteX6" fmla="*/ 65820 w 1400807"/>
                <a:gd name="connsiteY6" fmla="*/ 953 h 6896739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1430"/>
                <a:gd name="connsiteY0" fmla="*/ 0 h 6895779"/>
                <a:gd name="connsiteX1" fmla="*/ 1067268 w 1401430"/>
                <a:gd name="connsiteY1" fmla="*/ 94698 h 6895779"/>
                <a:gd name="connsiteX2" fmla="*/ 1399320 w 1401430"/>
                <a:gd name="connsiteY2" fmla="*/ 2565082 h 6895779"/>
                <a:gd name="connsiteX3" fmla="*/ 903544 w 1401430"/>
                <a:gd name="connsiteY3" fmla="*/ 5682615 h 6895779"/>
                <a:gd name="connsiteX4" fmla="*/ 858056 w 1401430"/>
                <a:gd name="connsiteY4" fmla="*/ 6759467 h 6895779"/>
                <a:gd name="connsiteX5" fmla="*/ 0 w 1401430"/>
                <a:gd name="connsiteY5" fmla="*/ 6895779 h 6895779"/>
                <a:gd name="connsiteX6" fmla="*/ 65820 w 1401430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288" h="6801081">
                  <a:moveTo>
                    <a:pt x="76804" y="145427"/>
                  </a:moveTo>
                  <a:cubicBezTo>
                    <a:pt x="385002" y="104873"/>
                    <a:pt x="696173" y="54662"/>
                    <a:pt x="1067268" y="0"/>
                  </a:cubicBezTo>
                  <a:cubicBezTo>
                    <a:pt x="1162731" y="522319"/>
                    <a:pt x="1426607" y="1539065"/>
                    <a:pt x="1399320" y="2470384"/>
                  </a:cubicBezTo>
                  <a:cubicBezTo>
                    <a:pt x="1372033" y="3401703"/>
                    <a:pt x="993755" y="4888853"/>
                    <a:pt x="903544" y="5587917"/>
                  </a:cubicBezTo>
                  <a:cubicBezTo>
                    <a:pt x="813333" y="6286981"/>
                    <a:pt x="854563" y="6462681"/>
                    <a:pt x="858056" y="6664769"/>
                  </a:cubicBezTo>
                  <a:lnTo>
                    <a:pt x="0" y="6801081"/>
                  </a:lnTo>
                  <a:cubicBezTo>
                    <a:pt x="7620" y="5609821"/>
                    <a:pt x="136494" y="1306207"/>
                    <a:pt x="76804" y="14542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1F6A7D-344A-4599-9A15-D9C28BD9A765}"/>
                </a:ext>
              </a:extLst>
            </p:cNvPr>
            <p:cNvSpPr/>
            <p:nvPr userDrawn="1"/>
          </p:nvSpPr>
          <p:spPr>
            <a:xfrm rot="342380" flipH="1" flipV="1">
              <a:off x="5717014" y="72038"/>
              <a:ext cx="1605245" cy="679048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5729"/>
                <a:gd name="connsiteY0" fmla="*/ 1 h 6857884"/>
                <a:gd name="connsiteX1" fmla="*/ 1099953 w 1395729"/>
                <a:gd name="connsiteY1" fmla="*/ 288722 h 6857884"/>
                <a:gd name="connsiteX2" fmla="*/ 1392079 w 1395729"/>
                <a:gd name="connsiteY2" fmla="*/ 2565083 h 6857884"/>
                <a:gd name="connsiteX3" fmla="*/ 896303 w 1395729"/>
                <a:gd name="connsiteY3" fmla="*/ 5682616 h 6857884"/>
                <a:gd name="connsiteX4" fmla="*/ 858203 w 1395729"/>
                <a:gd name="connsiteY4" fmla="*/ 6852762 h 6857884"/>
                <a:gd name="connsiteX5" fmla="*/ 0 w 1395729"/>
                <a:gd name="connsiteY5" fmla="*/ 6853238 h 6857884"/>
                <a:gd name="connsiteX6" fmla="*/ 58579 w 1395729"/>
                <a:gd name="connsiteY6" fmla="*/ 1 h 6857884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4447 w 1395729"/>
                <a:gd name="connsiteY0" fmla="*/ 161976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4447 w 1395729"/>
                <a:gd name="connsiteY6" fmla="*/ 161976 h 6569162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245"/>
                <a:gd name="connsiteY0" fmla="*/ 98714 h 6505900"/>
                <a:gd name="connsiteX1" fmla="*/ 1108447 w 1396245"/>
                <a:gd name="connsiteY1" fmla="*/ 0 h 6505900"/>
                <a:gd name="connsiteX2" fmla="*/ 1392079 w 1396245"/>
                <a:gd name="connsiteY2" fmla="*/ 2213099 h 6505900"/>
                <a:gd name="connsiteX3" fmla="*/ 896303 w 1396245"/>
                <a:gd name="connsiteY3" fmla="*/ 5330632 h 6505900"/>
                <a:gd name="connsiteX4" fmla="*/ 858203 w 1396245"/>
                <a:gd name="connsiteY4" fmla="*/ 6500778 h 6505900"/>
                <a:gd name="connsiteX5" fmla="*/ 0 w 1396245"/>
                <a:gd name="connsiteY5" fmla="*/ 6501254 h 6505900"/>
                <a:gd name="connsiteX6" fmla="*/ 74447 w 1396245"/>
                <a:gd name="connsiteY6" fmla="*/ 98714 h 6505900"/>
                <a:gd name="connsiteX0" fmla="*/ 74447 w 1392776"/>
                <a:gd name="connsiteY0" fmla="*/ 98714 h 6505900"/>
                <a:gd name="connsiteX1" fmla="*/ 1108447 w 1392776"/>
                <a:gd name="connsiteY1" fmla="*/ 0 h 6505900"/>
                <a:gd name="connsiteX2" fmla="*/ 1392079 w 1392776"/>
                <a:gd name="connsiteY2" fmla="*/ 2213099 h 6505900"/>
                <a:gd name="connsiteX3" fmla="*/ 896303 w 1392776"/>
                <a:gd name="connsiteY3" fmla="*/ 5330632 h 6505900"/>
                <a:gd name="connsiteX4" fmla="*/ 858203 w 1392776"/>
                <a:gd name="connsiteY4" fmla="*/ 6500778 h 6505900"/>
                <a:gd name="connsiteX5" fmla="*/ 0 w 1392776"/>
                <a:gd name="connsiteY5" fmla="*/ 6501254 h 6505900"/>
                <a:gd name="connsiteX6" fmla="*/ 74447 w 1392776"/>
                <a:gd name="connsiteY6" fmla="*/ 98714 h 650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776" h="6505900">
                  <a:moveTo>
                    <a:pt x="74447" y="98714"/>
                  </a:moveTo>
                  <a:cubicBezTo>
                    <a:pt x="413720" y="87803"/>
                    <a:pt x="754644" y="33914"/>
                    <a:pt x="1108447" y="0"/>
                  </a:cubicBezTo>
                  <a:cubicBezTo>
                    <a:pt x="1229570" y="517894"/>
                    <a:pt x="1405233" y="1324053"/>
                    <a:pt x="1392079" y="2213099"/>
                  </a:cubicBezTo>
                  <a:cubicBezTo>
                    <a:pt x="1378925" y="3102145"/>
                    <a:pt x="985282" y="4616019"/>
                    <a:pt x="896303" y="5330632"/>
                  </a:cubicBezTo>
                  <a:cubicBezTo>
                    <a:pt x="807324" y="6045245"/>
                    <a:pt x="854710" y="6298690"/>
                    <a:pt x="858203" y="6500778"/>
                  </a:cubicBezTo>
                  <a:cubicBezTo>
                    <a:pt x="625476" y="6511414"/>
                    <a:pt x="609600" y="6502366"/>
                    <a:pt x="0" y="6501254"/>
                  </a:cubicBezTo>
                  <a:cubicBezTo>
                    <a:pt x="7620" y="5309994"/>
                    <a:pt x="134137" y="1259494"/>
                    <a:pt x="74447" y="987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8DD0A9-5D44-410C-9FBC-78EC8D1494E3}"/>
                </a:ext>
              </a:extLst>
            </p:cNvPr>
            <p:cNvSpPr/>
            <p:nvPr userDrawn="1"/>
          </p:nvSpPr>
          <p:spPr>
            <a:xfrm rot="467440" flipH="1" flipV="1">
              <a:off x="4966325" y="-145222"/>
              <a:ext cx="1834812" cy="447517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38128"/>
                <a:gd name="connsiteY0" fmla="*/ 222 h 1101482"/>
                <a:gd name="connsiteX1" fmla="*/ 1638028 w 1638128"/>
                <a:gd name="connsiteY1" fmla="*/ 1040565 h 1101482"/>
                <a:gd name="connsiteX2" fmla="*/ 3733 w 1638128"/>
                <a:gd name="connsiteY2" fmla="*/ 1101482 h 1101482"/>
                <a:gd name="connsiteX3" fmla="*/ 88474 w 1638128"/>
                <a:gd name="connsiteY3" fmla="*/ 8 h 1101482"/>
                <a:gd name="connsiteX4" fmla="*/ 570912 w 1638128"/>
                <a:gd name="connsiteY4" fmla="*/ 222 h 11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28" h="1101482">
                  <a:moveTo>
                    <a:pt x="570912" y="222"/>
                  </a:moveTo>
                  <a:cubicBezTo>
                    <a:pt x="185659" y="335837"/>
                    <a:pt x="1652065" y="711464"/>
                    <a:pt x="1638028" y="1040565"/>
                  </a:cubicBezTo>
                  <a:lnTo>
                    <a:pt x="3733" y="1101482"/>
                  </a:lnTo>
                  <a:cubicBezTo>
                    <a:pt x="-13653" y="724881"/>
                    <a:pt x="32250" y="702427"/>
                    <a:pt x="88474" y="8"/>
                  </a:cubicBezTo>
                  <a:cubicBezTo>
                    <a:pt x="489513" y="-105"/>
                    <a:pt x="124904" y="1063"/>
                    <a:pt x="570912" y="222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0CB925-D80D-4F42-BE78-4BBC0E1D2E4A}"/>
              </a:ext>
            </a:extLst>
          </p:cNvPr>
          <p:cNvGrpSpPr/>
          <p:nvPr userDrawn="1"/>
        </p:nvGrpSpPr>
        <p:grpSpPr>
          <a:xfrm>
            <a:off x="7262689" y="-284934"/>
            <a:ext cx="5005526" cy="7606835"/>
            <a:chOff x="6362021" y="-279568"/>
            <a:chExt cx="5005526" cy="7606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66BE5A-DB0C-4234-8AD9-C1A8BBF26219}"/>
                </a:ext>
              </a:extLst>
            </p:cNvPr>
            <p:cNvSpPr/>
            <p:nvPr/>
          </p:nvSpPr>
          <p:spPr>
            <a:xfrm>
              <a:off x="9825937" y="6723"/>
              <a:ext cx="14707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6362021" y="-279568"/>
              <a:ext cx="5005526" cy="7606835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526" h="7606835">
                  <a:moveTo>
                    <a:pt x="121175" y="637755"/>
                  </a:moveTo>
                  <a:lnTo>
                    <a:pt x="3852062" y="0"/>
                  </a:lnTo>
                  <a:lnTo>
                    <a:pt x="5005526" y="6771112"/>
                  </a:lnTo>
                  <a:lnTo>
                    <a:pt x="88506" y="7606835"/>
                  </a:lnTo>
                  <a:cubicBezTo>
                    <a:pt x="-261946" y="5046988"/>
                    <a:pt x="572388" y="3153292"/>
                    <a:pt x="121175" y="637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974958" y="2748517"/>
            <a:ext cx="4921157" cy="32376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6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398395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BA70A477-9B44-4027-A005-1A47F8C2F891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4417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Decorato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828990-F36D-4685-9CAB-C2DD2B57A624}"/>
              </a:ext>
            </a:extLst>
          </p:cNvPr>
          <p:cNvSpPr/>
          <p:nvPr userDrawn="1"/>
        </p:nvSpPr>
        <p:spPr>
          <a:xfrm>
            <a:off x="9102119" y="0"/>
            <a:ext cx="3089881" cy="6858000"/>
          </a:xfrm>
          <a:prstGeom prst="rect">
            <a:avLst/>
          </a:prstGeom>
          <a:gradFill flip="none" rotWithShape="1">
            <a:gsLst>
              <a:gs pos="98502">
                <a:schemeClr val="accent1">
                  <a:alpha val="98000"/>
                </a:schemeClr>
              </a:gs>
              <a:gs pos="0">
                <a:srgbClr val="44C1A3">
                  <a:tint val="66000"/>
                  <a:satMod val="160000"/>
                  <a:alpha val="45000"/>
                </a:srgbClr>
              </a:gs>
              <a:gs pos="42000">
                <a:schemeClr val="accent2">
                  <a:alpha val="61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EF2E4-53C4-4FC7-BD61-6A4C058DF47B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194CF-AB50-4818-A860-257E7EB6DB7C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0485DA-6BAC-4A94-963D-9B5A6F189DAB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C14E07-BDDE-4434-BFDA-EBA8C10A79CF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EF637E-9C29-44B4-AC93-8E2F4CAF07B4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5" y="451444"/>
            <a:ext cx="7498375" cy="1698008"/>
          </a:xfrm>
        </p:spPr>
        <p:txBody>
          <a:bodyPr/>
          <a:lstStyle>
            <a:lvl1pPr>
              <a:defRPr>
                <a:solidFill>
                  <a:srgbClr val="007F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2209808"/>
            <a:ext cx="6038749" cy="3869713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41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Decorator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EF2E4-53C4-4FC7-BD61-6A4C058DF47B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194CF-AB50-4818-A860-257E7EB6DB7C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0485DA-6BAC-4A94-963D-9B5A6F189DAB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C14E07-BDDE-4434-BFDA-EBA8C10A79CF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EF637E-9C29-44B4-AC93-8E2F4CAF07B4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5" y="451444"/>
            <a:ext cx="7498375" cy="1698008"/>
          </a:xfrm>
        </p:spPr>
        <p:txBody>
          <a:bodyPr/>
          <a:lstStyle>
            <a:lvl1pPr>
              <a:defRPr>
                <a:solidFill>
                  <a:srgbClr val="007FA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2209808"/>
            <a:ext cx="6038749" cy="3869713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3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with decorator">
    <p:bg>
      <p:bgPr>
        <a:gradFill>
          <a:gsLst>
            <a:gs pos="0">
              <a:srgbClr val="006E95"/>
            </a:gs>
            <a:gs pos="49000">
              <a:srgbClr val="21ADC6"/>
            </a:gs>
            <a:gs pos="100000">
              <a:srgbClr val="94E7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99AFF7-0C0D-47E9-9FF6-79779A5F4551}"/>
              </a:ext>
            </a:extLst>
          </p:cNvPr>
          <p:cNvSpPr/>
          <p:nvPr userDrawn="1"/>
        </p:nvSpPr>
        <p:spPr>
          <a:xfrm>
            <a:off x="9102119" y="0"/>
            <a:ext cx="3089881" cy="6858000"/>
          </a:xfrm>
          <a:prstGeom prst="rect">
            <a:avLst/>
          </a:prstGeom>
          <a:gradFill flip="none" rotWithShape="1">
            <a:gsLst>
              <a:gs pos="98502">
                <a:srgbClr val="002060"/>
              </a:gs>
              <a:gs pos="0">
                <a:srgbClr val="6E4FBD"/>
              </a:gs>
            </a:gsLst>
            <a:lin ang="16200000" scaled="1"/>
            <a:tileRect/>
          </a:gradFill>
          <a:ln>
            <a:noFill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E713E0-E52F-456D-BC8E-7677A960295D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BE6D61-327C-429B-A04A-D28CCC05ADCE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6D4A86-09C9-4C75-B42C-499555D649EC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619BC7-59C3-4CF9-B34F-85798364EA28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BBCB58-F5C1-458A-8AFD-962B2903F2B8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4E36B-35C7-46DD-B807-55906D93DD67}"/>
              </a:ext>
            </a:extLst>
          </p:cNvPr>
          <p:cNvCxnSpPr>
            <a:cxnSpLocks/>
          </p:cNvCxnSpPr>
          <p:nvPr userDrawn="1"/>
        </p:nvCxnSpPr>
        <p:spPr>
          <a:xfrm>
            <a:off x="-6625" y="6282137"/>
            <a:ext cx="6979798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C7E76-E86F-4EA9-8263-6BE11C5CA9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3254" y="783821"/>
            <a:ext cx="7076589" cy="2543312"/>
          </a:xfrm>
        </p:spPr>
        <p:txBody>
          <a:bodyPr anchor="b"/>
          <a:lstStyle>
            <a:lvl1pPr algn="l">
              <a:defRPr sz="6000">
                <a:solidFill>
                  <a:srgbClr val="6E4FBD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DE737-7A45-434C-809C-161AAE547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3254" y="3327133"/>
            <a:ext cx="7076589" cy="2228931"/>
          </a:xfrm>
        </p:spPr>
        <p:txBody>
          <a:bodyPr>
            <a:normAutofit/>
          </a:bodyPr>
          <a:lstStyle>
            <a:lvl1pPr marL="0" indent="0" algn="l">
              <a:buNone/>
              <a:defRPr sz="4500" b="1">
                <a:solidFill>
                  <a:srgbClr val="A06ABE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46E-C467-4B43-A0B9-B7C26432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19FC-667A-4E1B-AE03-66A8DFD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670F21A7-CB6F-4E91-9382-5CE938C0B7DD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1EB88-4B3F-4D1C-ABF6-F0E14AAAFDD1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6E4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6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and Content with Deco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27779-D8C1-417F-88B7-D84B8DEBFA1D}"/>
              </a:ext>
            </a:extLst>
          </p:cNvPr>
          <p:cNvSpPr/>
          <p:nvPr userDrawn="1"/>
        </p:nvSpPr>
        <p:spPr>
          <a:xfrm>
            <a:off x="9102119" y="0"/>
            <a:ext cx="3089881" cy="6858000"/>
          </a:xfrm>
          <a:prstGeom prst="rect">
            <a:avLst/>
          </a:prstGeom>
          <a:gradFill flip="none" rotWithShape="1">
            <a:gsLst>
              <a:gs pos="98502">
                <a:srgbClr val="002060"/>
              </a:gs>
              <a:gs pos="0">
                <a:srgbClr val="6E4FBD"/>
              </a:gs>
            </a:gsLst>
            <a:lin ang="16200000" scaled="1"/>
            <a:tileRect/>
          </a:gradFill>
          <a:ln>
            <a:noFill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 sz="1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EF2E4-53C4-4FC7-BD61-6A4C058DF47B}"/>
              </a:ext>
            </a:extLst>
          </p:cNvPr>
          <p:cNvGrpSpPr/>
          <p:nvPr userDrawn="1"/>
        </p:nvGrpSpPr>
        <p:grpSpPr>
          <a:xfrm>
            <a:off x="-19390" y="-5392"/>
            <a:ext cx="10557249" cy="6871959"/>
            <a:chOff x="-19390" y="-5392"/>
            <a:chExt cx="10557249" cy="687195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194CF-AB50-4818-A860-257E7EB6DB7C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0485DA-6BAC-4A94-963D-9B5A6F189DAB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C14E07-BDDE-4434-BFDA-EBA8C10A79CF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EF637E-9C29-44B4-AC93-8E2F4CAF07B4}"/>
                </a:ext>
              </a:extLst>
            </p:cNvPr>
            <p:cNvSpPr/>
            <p:nvPr/>
          </p:nvSpPr>
          <p:spPr>
            <a:xfrm>
              <a:off x="-19390" y="-5392"/>
              <a:ext cx="9513754" cy="6871959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754" h="6871959">
                  <a:moveTo>
                    <a:pt x="0" y="0"/>
                  </a:moveTo>
                  <a:lnTo>
                    <a:pt x="9353889" y="5392"/>
                  </a:lnTo>
                  <a:cubicBezTo>
                    <a:pt x="9415272" y="622930"/>
                    <a:pt x="9520313" y="1253582"/>
                    <a:pt x="9513433" y="2399360"/>
                  </a:cubicBezTo>
                  <a:cubicBezTo>
                    <a:pt x="9506553" y="3545138"/>
                    <a:pt x="9078911" y="5857341"/>
                    <a:pt x="9198314" y="6865773"/>
                  </a:cubicBezTo>
                  <a:lnTo>
                    <a:pt x="10949" y="6871959"/>
                  </a:lnTo>
                  <a:cubicBezTo>
                    <a:pt x="770" y="5315579"/>
                    <a:pt x="23283" y="174413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96CFA-A09C-475A-BCA0-6163C6B2BD3E}"/>
              </a:ext>
            </a:extLst>
          </p:cNvPr>
          <p:cNvCxnSpPr/>
          <p:nvPr userDrawn="1"/>
        </p:nvCxnSpPr>
        <p:spPr>
          <a:xfrm>
            <a:off x="0" y="6282137"/>
            <a:ext cx="697317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425" y="451444"/>
            <a:ext cx="7498375" cy="1499267"/>
          </a:xfrm>
        </p:spPr>
        <p:txBody>
          <a:bodyPr/>
          <a:lstStyle>
            <a:lvl1pPr>
              <a:defRPr>
                <a:solidFill>
                  <a:srgbClr val="6E4FBD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50712"/>
            <a:ext cx="6038749" cy="4128810"/>
          </a:xfrm>
        </p:spPr>
        <p:txBody>
          <a:bodyPr>
            <a:normAutofit/>
          </a:bodyPr>
          <a:lstStyle>
            <a:lvl1pPr marL="108000" indent="0"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4538" y="634921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6E4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3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4E36B-35C7-46DD-B807-55906D93DD67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093091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C7E76-E86F-4EA9-8263-6BE11C5CA9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385" y="187621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DE737-7A45-434C-809C-161AAE547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385" y="4355891"/>
            <a:ext cx="9144000" cy="12142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46E-C467-4B43-A0B9-B7C26432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2284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19FC-667A-4E1B-AE03-66A8DFD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670F21A7-CB6F-4E91-9382-5CE938C0B7D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44573203-0196-420D-B01B-E93F4F58A837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1EB88-4B3F-4D1C-ABF6-F0E14AAAFDD1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5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ecorator">
    <p:bg>
      <p:bgPr>
        <a:gradFill>
          <a:gsLst>
            <a:gs pos="0">
              <a:srgbClr val="006E95"/>
            </a:gs>
            <a:gs pos="49000">
              <a:srgbClr val="21ADC6"/>
            </a:gs>
            <a:gs pos="100000">
              <a:srgbClr val="94E7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9BB858-DEDC-47B8-ABE3-8FCA61408D2A}"/>
              </a:ext>
            </a:extLst>
          </p:cNvPr>
          <p:cNvGrpSpPr/>
          <p:nvPr userDrawn="1"/>
        </p:nvGrpSpPr>
        <p:grpSpPr>
          <a:xfrm>
            <a:off x="0" y="0"/>
            <a:ext cx="11060732" cy="6861026"/>
            <a:chOff x="-522873" y="-283"/>
            <a:chExt cx="11060732" cy="686102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F2F0C2-54A4-46A4-AE5F-7F4AADC03A59}"/>
                </a:ext>
              </a:extLst>
            </p:cNvPr>
            <p:cNvSpPr/>
            <p:nvPr/>
          </p:nvSpPr>
          <p:spPr>
            <a:xfrm flipV="1">
              <a:off x="8643126" y="-283"/>
              <a:ext cx="1437603" cy="3234686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04795 w 1306861"/>
                <a:gd name="connsiteY0" fmla="*/ 407191 h 1820237"/>
                <a:gd name="connsiteX1" fmla="*/ 1301945 w 1306861"/>
                <a:gd name="connsiteY1" fmla="*/ 1303719 h 1820237"/>
                <a:gd name="connsiteX2" fmla="*/ 563995 w 1306861"/>
                <a:gd name="connsiteY2" fmla="*/ 1815658 h 1820237"/>
                <a:gd name="connsiteX3" fmla="*/ 67310 w 1306861"/>
                <a:gd name="connsiteY3" fmla="*/ 1425196 h 1820237"/>
                <a:gd name="connsiteX4" fmla="*/ 152121 w 1306861"/>
                <a:gd name="connsiteY4" fmla="*/ 47887 h 1820237"/>
                <a:gd name="connsiteX5" fmla="*/ 604795 w 1306861"/>
                <a:gd name="connsiteY5" fmla="*/ 407191 h 1820237"/>
                <a:gd name="connsiteX0" fmla="*/ 663430 w 1304301"/>
                <a:gd name="connsiteY0" fmla="*/ 415392 h 1818650"/>
                <a:gd name="connsiteX1" fmla="*/ 1303886 w 1304301"/>
                <a:gd name="connsiteY1" fmla="*/ 1302132 h 1818650"/>
                <a:gd name="connsiteX2" fmla="*/ 565936 w 1304301"/>
                <a:gd name="connsiteY2" fmla="*/ 1814071 h 1818650"/>
                <a:gd name="connsiteX3" fmla="*/ 69251 w 1304301"/>
                <a:gd name="connsiteY3" fmla="*/ 1423609 h 1818650"/>
                <a:gd name="connsiteX4" fmla="*/ 154062 w 1304301"/>
                <a:gd name="connsiteY4" fmla="*/ 46300 h 1818650"/>
                <a:gd name="connsiteX5" fmla="*/ 663430 w 1304301"/>
                <a:gd name="connsiteY5" fmla="*/ 415392 h 1818650"/>
                <a:gd name="connsiteX0" fmla="*/ 663430 w 1303966"/>
                <a:gd name="connsiteY0" fmla="*/ 415392 h 1558489"/>
                <a:gd name="connsiteX1" fmla="*/ 1303886 w 1303966"/>
                <a:gd name="connsiteY1" fmla="*/ 1302132 h 1558489"/>
                <a:gd name="connsiteX2" fmla="*/ 703038 w 1303966"/>
                <a:gd name="connsiteY2" fmla="*/ 1247423 h 1558489"/>
                <a:gd name="connsiteX3" fmla="*/ 69251 w 1303966"/>
                <a:gd name="connsiteY3" fmla="*/ 1423609 h 1558489"/>
                <a:gd name="connsiteX4" fmla="*/ 154062 w 1303966"/>
                <a:gd name="connsiteY4" fmla="*/ 46300 h 1558489"/>
                <a:gd name="connsiteX5" fmla="*/ 663430 w 1303966"/>
                <a:gd name="connsiteY5" fmla="*/ 415392 h 1558489"/>
                <a:gd name="connsiteX0" fmla="*/ 704203 w 1344740"/>
                <a:gd name="connsiteY0" fmla="*/ 404051 h 1395357"/>
                <a:gd name="connsiteX1" fmla="*/ 1344659 w 1344740"/>
                <a:gd name="connsiteY1" fmla="*/ 1290791 h 1395357"/>
                <a:gd name="connsiteX2" fmla="*/ 743811 w 1344740"/>
                <a:gd name="connsiteY2" fmla="*/ 1236082 h 1395357"/>
                <a:gd name="connsiteX3" fmla="*/ 60169 w 1344740"/>
                <a:gd name="connsiteY3" fmla="*/ 1227570 h 1395357"/>
                <a:gd name="connsiteX4" fmla="*/ 194835 w 1344740"/>
                <a:gd name="connsiteY4" fmla="*/ 34959 h 1395357"/>
                <a:gd name="connsiteX5" fmla="*/ 704203 w 1344740"/>
                <a:gd name="connsiteY5" fmla="*/ 404051 h 1395357"/>
                <a:gd name="connsiteX0" fmla="*/ 704203 w 1344741"/>
                <a:gd name="connsiteY0" fmla="*/ 404051 h 1395357"/>
                <a:gd name="connsiteX1" fmla="*/ 1344659 w 1344741"/>
                <a:gd name="connsiteY1" fmla="*/ 1290791 h 1395357"/>
                <a:gd name="connsiteX2" fmla="*/ 743811 w 1344741"/>
                <a:gd name="connsiteY2" fmla="*/ 1236082 h 1395357"/>
                <a:gd name="connsiteX3" fmla="*/ 60169 w 1344741"/>
                <a:gd name="connsiteY3" fmla="*/ 1227570 h 1395357"/>
                <a:gd name="connsiteX4" fmla="*/ 194835 w 1344741"/>
                <a:gd name="connsiteY4" fmla="*/ 34959 h 1395357"/>
                <a:gd name="connsiteX5" fmla="*/ 704203 w 1344741"/>
                <a:gd name="connsiteY5" fmla="*/ 404051 h 1395357"/>
                <a:gd name="connsiteX0" fmla="*/ 704203 w 1344741"/>
                <a:gd name="connsiteY0" fmla="*/ 404051 h 1342524"/>
                <a:gd name="connsiteX1" fmla="*/ 1344659 w 1344741"/>
                <a:gd name="connsiteY1" fmla="*/ 1290791 h 1342524"/>
                <a:gd name="connsiteX2" fmla="*/ 743811 w 1344741"/>
                <a:gd name="connsiteY2" fmla="*/ 1236082 h 1342524"/>
                <a:gd name="connsiteX3" fmla="*/ 60169 w 1344741"/>
                <a:gd name="connsiteY3" fmla="*/ 1227570 h 1342524"/>
                <a:gd name="connsiteX4" fmla="*/ 194835 w 1344741"/>
                <a:gd name="connsiteY4" fmla="*/ 34959 h 1342524"/>
                <a:gd name="connsiteX5" fmla="*/ 704203 w 1344741"/>
                <a:gd name="connsiteY5" fmla="*/ 404051 h 134252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6531"/>
                <a:gd name="connsiteY0" fmla="*/ 404380 h 1342704"/>
                <a:gd name="connsiteX1" fmla="*/ 1346449 w 1346531"/>
                <a:gd name="connsiteY1" fmla="*/ 1291120 h 1342704"/>
                <a:gd name="connsiteX2" fmla="*/ 745601 w 1346531"/>
                <a:gd name="connsiteY2" fmla="*/ 1236411 h 1342704"/>
                <a:gd name="connsiteX3" fmla="*/ 59832 w 1346531"/>
                <a:gd name="connsiteY3" fmla="*/ 1233405 h 1342704"/>
                <a:gd name="connsiteX4" fmla="*/ 196625 w 1346531"/>
                <a:gd name="connsiteY4" fmla="*/ 35288 h 1342704"/>
                <a:gd name="connsiteX5" fmla="*/ 705993 w 1346531"/>
                <a:gd name="connsiteY5" fmla="*/ 404380 h 1342704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154"/>
                <a:gd name="connsiteY0" fmla="*/ 403628 h 1293823"/>
                <a:gd name="connsiteX1" fmla="*/ 1340071 w 1340154"/>
                <a:gd name="connsiteY1" fmla="*/ 1231030 h 1293823"/>
                <a:gd name="connsiteX2" fmla="*/ 745601 w 1340154"/>
                <a:gd name="connsiteY2" fmla="*/ 1235659 h 1293823"/>
                <a:gd name="connsiteX3" fmla="*/ 59832 w 1340154"/>
                <a:gd name="connsiteY3" fmla="*/ 1232653 h 1293823"/>
                <a:gd name="connsiteX4" fmla="*/ 196625 w 1340154"/>
                <a:gd name="connsiteY4" fmla="*/ 34536 h 1293823"/>
                <a:gd name="connsiteX5" fmla="*/ 705993 w 1340154"/>
                <a:gd name="connsiteY5" fmla="*/ 403628 h 1293823"/>
                <a:gd name="connsiteX0" fmla="*/ 705993 w 1340071"/>
                <a:gd name="connsiteY0" fmla="*/ 403628 h 1235659"/>
                <a:gd name="connsiteX1" fmla="*/ 1340071 w 1340071"/>
                <a:gd name="connsiteY1" fmla="*/ 1231030 h 1235659"/>
                <a:gd name="connsiteX2" fmla="*/ 745601 w 1340071"/>
                <a:gd name="connsiteY2" fmla="*/ 1235659 h 1235659"/>
                <a:gd name="connsiteX3" fmla="*/ 59832 w 1340071"/>
                <a:gd name="connsiteY3" fmla="*/ 1232653 h 1235659"/>
                <a:gd name="connsiteX4" fmla="*/ 196625 w 1340071"/>
                <a:gd name="connsiteY4" fmla="*/ 34536 h 1235659"/>
                <a:gd name="connsiteX5" fmla="*/ 705993 w 1340071"/>
                <a:gd name="connsiteY5" fmla="*/ 403628 h 1235659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5688"/>
                <a:gd name="connsiteX1" fmla="*/ 1342197 w 1342197"/>
                <a:gd name="connsiteY1" fmla="*/ 1233506 h 1235688"/>
                <a:gd name="connsiteX2" fmla="*/ 745601 w 1342197"/>
                <a:gd name="connsiteY2" fmla="*/ 1235688 h 1235688"/>
                <a:gd name="connsiteX3" fmla="*/ 59832 w 1342197"/>
                <a:gd name="connsiteY3" fmla="*/ 1232682 h 1235688"/>
                <a:gd name="connsiteX4" fmla="*/ 196625 w 1342197"/>
                <a:gd name="connsiteY4" fmla="*/ 34565 h 1235688"/>
                <a:gd name="connsiteX5" fmla="*/ 705993 w 1342197"/>
                <a:gd name="connsiteY5" fmla="*/ 403657 h 1235688"/>
                <a:gd name="connsiteX0" fmla="*/ 705993 w 1342197"/>
                <a:gd name="connsiteY0" fmla="*/ 403657 h 1233506"/>
                <a:gd name="connsiteX1" fmla="*/ 1342197 w 1342197"/>
                <a:gd name="connsiteY1" fmla="*/ 1233506 h 1233506"/>
                <a:gd name="connsiteX2" fmla="*/ 59832 w 1342197"/>
                <a:gd name="connsiteY2" fmla="*/ 1232682 h 1233506"/>
                <a:gd name="connsiteX3" fmla="*/ 196625 w 1342197"/>
                <a:gd name="connsiteY3" fmla="*/ 34565 h 1233506"/>
                <a:gd name="connsiteX4" fmla="*/ 705993 w 1342197"/>
                <a:gd name="connsiteY4" fmla="*/ 403657 h 1233506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5819"/>
                <a:gd name="connsiteY0" fmla="*/ 403651 h 1232888"/>
                <a:gd name="connsiteX1" fmla="*/ 1335819 w 1335819"/>
                <a:gd name="connsiteY1" fmla="*/ 1232888 h 1232888"/>
                <a:gd name="connsiteX2" fmla="*/ 59832 w 1335819"/>
                <a:gd name="connsiteY2" fmla="*/ 1232676 h 1232888"/>
                <a:gd name="connsiteX3" fmla="*/ 196625 w 1335819"/>
                <a:gd name="connsiteY3" fmla="*/ 34559 h 1232888"/>
                <a:gd name="connsiteX4" fmla="*/ 705993 w 1335819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403651 h 1232888"/>
                <a:gd name="connsiteX1" fmla="*/ 1335819 w 1336975"/>
                <a:gd name="connsiteY1" fmla="*/ 1232888 h 1232888"/>
                <a:gd name="connsiteX2" fmla="*/ 59832 w 1336975"/>
                <a:gd name="connsiteY2" fmla="*/ 1232676 h 1232888"/>
                <a:gd name="connsiteX3" fmla="*/ 196625 w 1336975"/>
                <a:gd name="connsiteY3" fmla="*/ 34559 h 1232888"/>
                <a:gd name="connsiteX4" fmla="*/ 705993 w 1336975"/>
                <a:gd name="connsiteY4" fmla="*/ 403651 h 1232888"/>
                <a:gd name="connsiteX0" fmla="*/ 705993 w 1336975"/>
                <a:gd name="connsiteY0" fmla="*/ 393071 h 1222308"/>
                <a:gd name="connsiteX1" fmla="*/ 1335819 w 1336975"/>
                <a:gd name="connsiteY1" fmla="*/ 1222308 h 1222308"/>
                <a:gd name="connsiteX2" fmla="*/ 59832 w 1336975"/>
                <a:gd name="connsiteY2" fmla="*/ 1222096 h 1222308"/>
                <a:gd name="connsiteX3" fmla="*/ 196625 w 1336975"/>
                <a:gd name="connsiteY3" fmla="*/ 23979 h 1222308"/>
                <a:gd name="connsiteX4" fmla="*/ 705993 w 1336975"/>
                <a:gd name="connsiteY4" fmla="*/ 393071 h 1222308"/>
                <a:gd name="connsiteX0" fmla="*/ 700041 w 1331023"/>
                <a:gd name="connsiteY0" fmla="*/ 393071 h 1222308"/>
                <a:gd name="connsiteX1" fmla="*/ 1329867 w 1331023"/>
                <a:gd name="connsiteY1" fmla="*/ 1222308 h 1222308"/>
                <a:gd name="connsiteX2" fmla="*/ 53880 w 1331023"/>
                <a:gd name="connsiteY2" fmla="*/ 1222096 h 1222308"/>
                <a:gd name="connsiteX3" fmla="*/ 190673 w 1331023"/>
                <a:gd name="connsiteY3" fmla="*/ 23979 h 1222308"/>
                <a:gd name="connsiteX4" fmla="*/ 700041 w 1331023"/>
                <a:gd name="connsiteY4" fmla="*/ 393071 h 1222308"/>
                <a:gd name="connsiteX0" fmla="*/ 711956 w 1342938"/>
                <a:gd name="connsiteY0" fmla="*/ 61870 h 891107"/>
                <a:gd name="connsiteX1" fmla="*/ 1341782 w 1342938"/>
                <a:gd name="connsiteY1" fmla="*/ 891107 h 891107"/>
                <a:gd name="connsiteX2" fmla="*/ 65795 w 1342938"/>
                <a:gd name="connsiteY2" fmla="*/ 890895 h 891107"/>
                <a:gd name="connsiteX3" fmla="*/ 138809 w 1342938"/>
                <a:gd name="connsiteY3" fmla="*/ 62268 h 891107"/>
                <a:gd name="connsiteX4" fmla="*/ 711956 w 1342938"/>
                <a:gd name="connsiteY4" fmla="*/ 61870 h 891107"/>
                <a:gd name="connsiteX0" fmla="*/ 711956 w 1342938"/>
                <a:gd name="connsiteY0" fmla="*/ 1506 h 830743"/>
                <a:gd name="connsiteX1" fmla="*/ 1341782 w 1342938"/>
                <a:gd name="connsiteY1" fmla="*/ 830743 h 830743"/>
                <a:gd name="connsiteX2" fmla="*/ 65795 w 1342938"/>
                <a:gd name="connsiteY2" fmla="*/ 830531 h 830743"/>
                <a:gd name="connsiteX3" fmla="*/ 138809 w 1342938"/>
                <a:gd name="connsiteY3" fmla="*/ 1904 h 830743"/>
                <a:gd name="connsiteX4" fmla="*/ 711956 w 1342938"/>
                <a:gd name="connsiteY4" fmla="*/ 1506 h 830743"/>
                <a:gd name="connsiteX0" fmla="*/ 714091 w 1345073"/>
                <a:gd name="connsiteY0" fmla="*/ 1506 h 830743"/>
                <a:gd name="connsiteX1" fmla="*/ 1343917 w 1345073"/>
                <a:gd name="connsiteY1" fmla="*/ 830743 h 830743"/>
                <a:gd name="connsiteX2" fmla="*/ 67930 w 1345073"/>
                <a:gd name="connsiteY2" fmla="*/ 830531 h 830743"/>
                <a:gd name="connsiteX3" fmla="*/ 140944 w 1345073"/>
                <a:gd name="connsiteY3" fmla="*/ 1904 h 830743"/>
                <a:gd name="connsiteX4" fmla="*/ 714091 w 1345073"/>
                <a:gd name="connsiteY4" fmla="*/ 1506 h 830743"/>
                <a:gd name="connsiteX0" fmla="*/ 738881 w 1369863"/>
                <a:gd name="connsiteY0" fmla="*/ 1748 h 830985"/>
                <a:gd name="connsiteX1" fmla="*/ 1368707 w 1369863"/>
                <a:gd name="connsiteY1" fmla="*/ 830985 h 830985"/>
                <a:gd name="connsiteX2" fmla="*/ 92720 w 1369863"/>
                <a:gd name="connsiteY2" fmla="*/ 830773 h 830985"/>
                <a:gd name="connsiteX3" fmla="*/ 86363 w 1369863"/>
                <a:gd name="connsiteY3" fmla="*/ 1330 h 830985"/>
                <a:gd name="connsiteX4" fmla="*/ 738881 w 1369863"/>
                <a:gd name="connsiteY4" fmla="*/ 1748 h 830985"/>
                <a:gd name="connsiteX0" fmla="*/ 711951 w 1342933"/>
                <a:gd name="connsiteY0" fmla="*/ 1748 h 830985"/>
                <a:gd name="connsiteX1" fmla="*/ 1341777 w 1342933"/>
                <a:gd name="connsiteY1" fmla="*/ 830985 h 830985"/>
                <a:gd name="connsiteX2" fmla="*/ 65790 w 1342933"/>
                <a:gd name="connsiteY2" fmla="*/ 830773 h 830985"/>
                <a:gd name="connsiteX3" fmla="*/ 59433 w 1342933"/>
                <a:gd name="connsiteY3" fmla="*/ 1330 h 830985"/>
                <a:gd name="connsiteX4" fmla="*/ 711951 w 1342933"/>
                <a:gd name="connsiteY4" fmla="*/ 1748 h 830985"/>
                <a:gd name="connsiteX0" fmla="*/ 652518 w 1283500"/>
                <a:gd name="connsiteY0" fmla="*/ 1748 h 830985"/>
                <a:gd name="connsiteX1" fmla="*/ 1282344 w 1283500"/>
                <a:gd name="connsiteY1" fmla="*/ 830985 h 830985"/>
                <a:gd name="connsiteX2" fmla="*/ 6357 w 1283500"/>
                <a:gd name="connsiteY2" fmla="*/ 830773 h 830985"/>
                <a:gd name="connsiteX3" fmla="*/ 0 w 1283500"/>
                <a:gd name="connsiteY3" fmla="*/ 1330 h 830985"/>
                <a:gd name="connsiteX4" fmla="*/ 652518 w 1283500"/>
                <a:gd name="connsiteY4" fmla="*/ 1748 h 8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500" h="830985">
                  <a:moveTo>
                    <a:pt x="652518" y="1748"/>
                  </a:moveTo>
                  <a:cubicBezTo>
                    <a:pt x="842384" y="201470"/>
                    <a:pt x="1309759" y="689866"/>
                    <a:pt x="1282344" y="830985"/>
                  </a:cubicBezTo>
                  <a:lnTo>
                    <a:pt x="6357" y="830773"/>
                  </a:lnTo>
                  <a:cubicBezTo>
                    <a:pt x="18027" y="440713"/>
                    <a:pt x="23021" y="575102"/>
                    <a:pt x="0" y="1330"/>
                  </a:cubicBezTo>
                  <a:cubicBezTo>
                    <a:pt x="377695" y="801"/>
                    <a:pt x="271312" y="-1606"/>
                    <a:pt x="652518" y="17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68A68-48E6-4180-8E9D-8E5D8EFD7425}"/>
                </a:ext>
              </a:extLst>
            </p:cNvPr>
            <p:cNvSpPr/>
            <p:nvPr/>
          </p:nvSpPr>
          <p:spPr>
            <a:xfrm>
              <a:off x="8698238" y="2555464"/>
              <a:ext cx="1839621" cy="430406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421" h="1105706">
                  <a:moveTo>
                    <a:pt x="572983" y="222"/>
                  </a:moveTo>
                  <a:cubicBezTo>
                    <a:pt x="187730" y="335837"/>
                    <a:pt x="1859445" y="783581"/>
                    <a:pt x="1618565" y="1105266"/>
                  </a:cubicBezTo>
                  <a:lnTo>
                    <a:pt x="3609" y="1105706"/>
                  </a:lnTo>
                  <a:cubicBezTo>
                    <a:pt x="-13777" y="729105"/>
                    <a:pt x="34321" y="702427"/>
                    <a:pt x="90545" y="8"/>
                  </a:cubicBezTo>
                  <a:cubicBezTo>
                    <a:pt x="491584" y="-105"/>
                    <a:pt x="126975" y="1063"/>
                    <a:pt x="572983" y="222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EE25C-F4A2-485C-ADE2-AC736AF44C93}"/>
                </a:ext>
              </a:extLst>
            </p:cNvPr>
            <p:cNvSpPr/>
            <p:nvPr/>
          </p:nvSpPr>
          <p:spPr>
            <a:xfrm>
              <a:off x="8339431" y="1907"/>
              <a:ext cx="1606155" cy="685883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3566" h="6858836">
                  <a:moveTo>
                    <a:pt x="58579" y="953"/>
                  </a:moveTo>
                  <a:lnTo>
                    <a:pt x="1037749" y="0"/>
                  </a:lnTo>
                  <a:cubicBezTo>
                    <a:pt x="1152842" y="512445"/>
                    <a:pt x="1415653" y="1618774"/>
                    <a:pt x="1392079" y="2566035"/>
                  </a:cubicBezTo>
                  <a:cubicBezTo>
                    <a:pt x="1368505" y="3513296"/>
                    <a:pt x="985282" y="4968955"/>
                    <a:pt x="896303" y="5683568"/>
                  </a:cubicBezTo>
                  <a:cubicBezTo>
                    <a:pt x="807324" y="6398181"/>
                    <a:pt x="854710" y="6651626"/>
                    <a:pt x="858203" y="6853714"/>
                  </a:cubicBezTo>
                  <a:cubicBezTo>
                    <a:pt x="625476" y="6864350"/>
                    <a:pt x="609600" y="6855302"/>
                    <a:pt x="0" y="6854190"/>
                  </a:cubicBezTo>
                  <a:cubicBezTo>
                    <a:pt x="7620" y="5662930"/>
                    <a:pt x="118269" y="1161733"/>
                    <a:pt x="58579" y="95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3F5872-8917-4E63-994F-A3504EFFE670}"/>
                </a:ext>
              </a:extLst>
            </p:cNvPr>
            <p:cNvSpPr/>
            <p:nvPr/>
          </p:nvSpPr>
          <p:spPr>
            <a:xfrm>
              <a:off x="-522873" y="0"/>
              <a:ext cx="10017236" cy="6860381"/>
            </a:xfrm>
            <a:custGeom>
              <a:avLst/>
              <a:gdLst>
                <a:gd name="connsiteX0" fmla="*/ 177459 w 1986807"/>
                <a:gd name="connsiteY0" fmla="*/ 726887 h 10432686"/>
                <a:gd name="connsiteX1" fmla="*/ 1790359 w 1986807"/>
                <a:gd name="connsiteY1" fmla="*/ 726887 h 10432686"/>
                <a:gd name="connsiteX2" fmla="*/ 1942759 w 1986807"/>
                <a:gd name="connsiteY2" fmla="*/ 2466787 h 10432686"/>
                <a:gd name="connsiteX3" fmla="*/ 1637959 w 1986807"/>
                <a:gd name="connsiteY3" fmla="*/ 6645087 h 10432686"/>
                <a:gd name="connsiteX4" fmla="*/ 1866559 w 1986807"/>
                <a:gd name="connsiteY4" fmla="*/ 9718487 h 10432686"/>
                <a:gd name="connsiteX5" fmla="*/ 228259 w 1986807"/>
                <a:gd name="connsiteY5" fmla="*/ 9604187 h 10432686"/>
                <a:gd name="connsiteX6" fmla="*/ 177459 w 1986807"/>
                <a:gd name="connsiteY6" fmla="*/ 726887 h 10432686"/>
                <a:gd name="connsiteX0" fmla="*/ 177459 w 1979319"/>
                <a:gd name="connsiteY0" fmla="*/ 708239 h 10414038"/>
                <a:gd name="connsiteX1" fmla="*/ 1790359 w 1979319"/>
                <a:gd name="connsiteY1" fmla="*/ 708239 h 10414038"/>
                <a:gd name="connsiteX2" fmla="*/ 1930059 w 1979319"/>
                <a:gd name="connsiteY2" fmla="*/ 2003639 h 10414038"/>
                <a:gd name="connsiteX3" fmla="*/ 1637959 w 1979319"/>
                <a:gd name="connsiteY3" fmla="*/ 6626439 h 10414038"/>
                <a:gd name="connsiteX4" fmla="*/ 1866559 w 1979319"/>
                <a:gd name="connsiteY4" fmla="*/ 9699839 h 10414038"/>
                <a:gd name="connsiteX5" fmla="*/ 228259 w 1979319"/>
                <a:gd name="connsiteY5" fmla="*/ 9585539 h 10414038"/>
                <a:gd name="connsiteX6" fmla="*/ 177459 w 1979319"/>
                <a:gd name="connsiteY6" fmla="*/ 708239 h 10414038"/>
                <a:gd name="connsiteX0" fmla="*/ 162333 w 1916864"/>
                <a:gd name="connsiteY0" fmla="*/ 1823335 h 11529134"/>
                <a:gd name="connsiteX1" fmla="*/ 1546633 w 1916864"/>
                <a:gd name="connsiteY1" fmla="*/ 70735 h 11529134"/>
                <a:gd name="connsiteX2" fmla="*/ 1914933 w 1916864"/>
                <a:gd name="connsiteY2" fmla="*/ 3118735 h 11529134"/>
                <a:gd name="connsiteX3" fmla="*/ 1622833 w 1916864"/>
                <a:gd name="connsiteY3" fmla="*/ 7741535 h 11529134"/>
                <a:gd name="connsiteX4" fmla="*/ 1851433 w 1916864"/>
                <a:gd name="connsiteY4" fmla="*/ 10814935 h 11529134"/>
                <a:gd name="connsiteX5" fmla="*/ 213133 w 1916864"/>
                <a:gd name="connsiteY5" fmla="*/ 10700635 h 11529134"/>
                <a:gd name="connsiteX6" fmla="*/ 162333 w 1916864"/>
                <a:gd name="connsiteY6" fmla="*/ 1823335 h 11529134"/>
                <a:gd name="connsiteX0" fmla="*/ 162333 w 1966083"/>
                <a:gd name="connsiteY0" fmla="*/ 1867034 h 11572833"/>
                <a:gd name="connsiteX1" fmla="*/ 1546633 w 1966083"/>
                <a:gd name="connsiteY1" fmla="*/ 114434 h 11572833"/>
                <a:gd name="connsiteX2" fmla="*/ 1965733 w 1966083"/>
                <a:gd name="connsiteY2" fmla="*/ 3822834 h 11572833"/>
                <a:gd name="connsiteX3" fmla="*/ 1622833 w 1966083"/>
                <a:gd name="connsiteY3" fmla="*/ 7785234 h 11572833"/>
                <a:gd name="connsiteX4" fmla="*/ 1851433 w 1966083"/>
                <a:gd name="connsiteY4" fmla="*/ 10858634 h 11572833"/>
                <a:gd name="connsiteX5" fmla="*/ 213133 w 1966083"/>
                <a:gd name="connsiteY5" fmla="*/ 10744334 h 11572833"/>
                <a:gd name="connsiteX6" fmla="*/ 162333 w 1966083"/>
                <a:gd name="connsiteY6" fmla="*/ 1867034 h 11572833"/>
                <a:gd name="connsiteX0" fmla="*/ 157099 w 1960869"/>
                <a:gd name="connsiteY0" fmla="*/ 1867034 h 11632910"/>
                <a:gd name="connsiteX1" fmla="*/ 1541399 w 1960869"/>
                <a:gd name="connsiteY1" fmla="*/ 114434 h 11632910"/>
                <a:gd name="connsiteX2" fmla="*/ 1960499 w 1960869"/>
                <a:gd name="connsiteY2" fmla="*/ 3822834 h 11632910"/>
                <a:gd name="connsiteX3" fmla="*/ 1617599 w 1960869"/>
                <a:gd name="connsiteY3" fmla="*/ 7785234 h 11632910"/>
                <a:gd name="connsiteX4" fmla="*/ 1731899 w 1960869"/>
                <a:gd name="connsiteY4" fmla="*/ 10985634 h 11632910"/>
                <a:gd name="connsiteX5" fmla="*/ 207899 w 1960869"/>
                <a:gd name="connsiteY5" fmla="*/ 10744334 h 11632910"/>
                <a:gd name="connsiteX6" fmla="*/ 157099 w 1960869"/>
                <a:gd name="connsiteY6" fmla="*/ 1867034 h 11632910"/>
                <a:gd name="connsiteX0" fmla="*/ 154154 w 1957934"/>
                <a:gd name="connsiteY0" fmla="*/ 1867034 h 11645088"/>
                <a:gd name="connsiteX1" fmla="*/ 1538454 w 1957934"/>
                <a:gd name="connsiteY1" fmla="*/ 114434 h 11645088"/>
                <a:gd name="connsiteX2" fmla="*/ 1957554 w 1957934"/>
                <a:gd name="connsiteY2" fmla="*/ 3822834 h 11645088"/>
                <a:gd name="connsiteX3" fmla="*/ 1614654 w 1957934"/>
                <a:gd name="connsiteY3" fmla="*/ 7785234 h 11645088"/>
                <a:gd name="connsiteX4" fmla="*/ 1678154 w 1957934"/>
                <a:gd name="connsiteY4" fmla="*/ 11011034 h 11645088"/>
                <a:gd name="connsiteX5" fmla="*/ 204954 w 1957934"/>
                <a:gd name="connsiteY5" fmla="*/ 10744334 h 11645088"/>
                <a:gd name="connsiteX6" fmla="*/ 154154 w 1957934"/>
                <a:gd name="connsiteY6" fmla="*/ 1867034 h 11645088"/>
                <a:gd name="connsiteX0" fmla="*/ 142422 w 1949474"/>
                <a:gd name="connsiteY0" fmla="*/ 1855732 h 11633786"/>
                <a:gd name="connsiteX1" fmla="*/ 1348922 w 1949474"/>
                <a:gd name="connsiteY1" fmla="*/ 115832 h 11633786"/>
                <a:gd name="connsiteX2" fmla="*/ 1945822 w 1949474"/>
                <a:gd name="connsiteY2" fmla="*/ 3811532 h 11633786"/>
                <a:gd name="connsiteX3" fmla="*/ 1602922 w 1949474"/>
                <a:gd name="connsiteY3" fmla="*/ 7773932 h 11633786"/>
                <a:gd name="connsiteX4" fmla="*/ 1666422 w 1949474"/>
                <a:gd name="connsiteY4" fmla="*/ 10999732 h 11633786"/>
                <a:gd name="connsiteX5" fmla="*/ 193222 w 1949474"/>
                <a:gd name="connsiteY5" fmla="*/ 10733032 h 11633786"/>
                <a:gd name="connsiteX6" fmla="*/ 142422 w 1949474"/>
                <a:gd name="connsiteY6" fmla="*/ 1855732 h 11633786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632925"/>
                <a:gd name="connsiteX1" fmla="*/ 1348922 w 1924297"/>
                <a:gd name="connsiteY1" fmla="*/ 114971 h 11632925"/>
                <a:gd name="connsiteX2" fmla="*/ 1920422 w 1924297"/>
                <a:gd name="connsiteY2" fmla="*/ 3797971 h 11632925"/>
                <a:gd name="connsiteX3" fmla="*/ 1602922 w 1924297"/>
                <a:gd name="connsiteY3" fmla="*/ 7773071 h 11632925"/>
                <a:gd name="connsiteX4" fmla="*/ 1666422 w 1924297"/>
                <a:gd name="connsiteY4" fmla="*/ 10998871 h 11632925"/>
                <a:gd name="connsiteX5" fmla="*/ 193222 w 1924297"/>
                <a:gd name="connsiteY5" fmla="*/ 10732171 h 11632925"/>
                <a:gd name="connsiteX6" fmla="*/ 142422 w 1924297"/>
                <a:gd name="connsiteY6" fmla="*/ 1854871 h 11632925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513400"/>
                <a:gd name="connsiteX1" fmla="*/ 1348922 w 1924297"/>
                <a:gd name="connsiteY1" fmla="*/ 114971 h 11513400"/>
                <a:gd name="connsiteX2" fmla="*/ 1920422 w 1924297"/>
                <a:gd name="connsiteY2" fmla="*/ 3797971 h 11513400"/>
                <a:gd name="connsiteX3" fmla="*/ 1602922 w 1924297"/>
                <a:gd name="connsiteY3" fmla="*/ 7773071 h 11513400"/>
                <a:gd name="connsiteX4" fmla="*/ 1666422 w 1924297"/>
                <a:gd name="connsiteY4" fmla="*/ 10998871 h 11513400"/>
                <a:gd name="connsiteX5" fmla="*/ 193222 w 1924297"/>
                <a:gd name="connsiteY5" fmla="*/ 10732171 h 11513400"/>
                <a:gd name="connsiteX6" fmla="*/ 142422 w 1924297"/>
                <a:gd name="connsiteY6" fmla="*/ 1854871 h 11513400"/>
                <a:gd name="connsiteX0" fmla="*/ 142422 w 1924297"/>
                <a:gd name="connsiteY0" fmla="*/ 1854871 h 11020854"/>
                <a:gd name="connsiteX1" fmla="*/ 1348922 w 1924297"/>
                <a:gd name="connsiteY1" fmla="*/ 114971 h 11020854"/>
                <a:gd name="connsiteX2" fmla="*/ 1920422 w 1924297"/>
                <a:gd name="connsiteY2" fmla="*/ 3797971 h 11020854"/>
                <a:gd name="connsiteX3" fmla="*/ 1602922 w 1924297"/>
                <a:gd name="connsiteY3" fmla="*/ 7773071 h 11020854"/>
                <a:gd name="connsiteX4" fmla="*/ 1666422 w 1924297"/>
                <a:gd name="connsiteY4" fmla="*/ 10998871 h 11020854"/>
                <a:gd name="connsiteX5" fmla="*/ 193222 w 1924297"/>
                <a:gd name="connsiteY5" fmla="*/ 10732171 h 11020854"/>
                <a:gd name="connsiteX6" fmla="*/ 142422 w 1924297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81246 w 1863121"/>
                <a:gd name="connsiteY0" fmla="*/ 1854871 h 11020854"/>
                <a:gd name="connsiteX1" fmla="*/ 1287746 w 1863121"/>
                <a:gd name="connsiteY1" fmla="*/ 114971 h 11020854"/>
                <a:gd name="connsiteX2" fmla="*/ 1859246 w 1863121"/>
                <a:gd name="connsiteY2" fmla="*/ 3797971 h 11020854"/>
                <a:gd name="connsiteX3" fmla="*/ 1541746 w 1863121"/>
                <a:gd name="connsiteY3" fmla="*/ 7773071 h 11020854"/>
                <a:gd name="connsiteX4" fmla="*/ 1605246 w 1863121"/>
                <a:gd name="connsiteY4" fmla="*/ 10998871 h 11020854"/>
                <a:gd name="connsiteX5" fmla="*/ 132046 w 1863121"/>
                <a:gd name="connsiteY5" fmla="*/ 10732171 h 11020854"/>
                <a:gd name="connsiteX6" fmla="*/ 81246 w 1863121"/>
                <a:gd name="connsiteY6" fmla="*/ 1854871 h 11020854"/>
                <a:gd name="connsiteX0" fmla="*/ 0 w 1781875"/>
                <a:gd name="connsiteY0" fmla="*/ 1854871 h 11020854"/>
                <a:gd name="connsiteX1" fmla="*/ 1206500 w 1781875"/>
                <a:gd name="connsiteY1" fmla="*/ 114971 h 11020854"/>
                <a:gd name="connsiteX2" fmla="*/ 1778000 w 1781875"/>
                <a:gd name="connsiteY2" fmla="*/ 3797971 h 11020854"/>
                <a:gd name="connsiteX3" fmla="*/ 1460500 w 1781875"/>
                <a:gd name="connsiteY3" fmla="*/ 7773071 h 11020854"/>
                <a:gd name="connsiteX4" fmla="*/ 1524000 w 1781875"/>
                <a:gd name="connsiteY4" fmla="*/ 10998871 h 11020854"/>
                <a:gd name="connsiteX5" fmla="*/ 50800 w 1781875"/>
                <a:gd name="connsiteY5" fmla="*/ 10732171 h 11020854"/>
                <a:gd name="connsiteX6" fmla="*/ 0 w 1781875"/>
                <a:gd name="connsiteY6" fmla="*/ 1854871 h 11020854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1875"/>
                <a:gd name="connsiteY0" fmla="*/ 1774827 h 10940810"/>
                <a:gd name="connsiteX1" fmla="*/ 1206500 w 1781875"/>
                <a:gd name="connsiteY1" fmla="*/ 34927 h 10940810"/>
                <a:gd name="connsiteX2" fmla="*/ 1778000 w 1781875"/>
                <a:gd name="connsiteY2" fmla="*/ 3717927 h 10940810"/>
                <a:gd name="connsiteX3" fmla="*/ 1460500 w 1781875"/>
                <a:gd name="connsiteY3" fmla="*/ 7693027 h 10940810"/>
                <a:gd name="connsiteX4" fmla="*/ 1524000 w 1781875"/>
                <a:gd name="connsiteY4" fmla="*/ 10918827 h 10940810"/>
                <a:gd name="connsiteX5" fmla="*/ 50800 w 1781875"/>
                <a:gd name="connsiteY5" fmla="*/ 10652127 h 10940810"/>
                <a:gd name="connsiteX6" fmla="*/ 0 w 1781875"/>
                <a:gd name="connsiteY6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782163"/>
                <a:gd name="connsiteY0" fmla="*/ 1774827 h 10940810"/>
                <a:gd name="connsiteX1" fmla="*/ 1206500 w 1782163"/>
                <a:gd name="connsiteY1" fmla="*/ 34927 h 10940810"/>
                <a:gd name="connsiteX2" fmla="*/ 1612900 w 1782163"/>
                <a:gd name="connsiteY2" fmla="*/ 1787527 h 10940810"/>
                <a:gd name="connsiteX3" fmla="*/ 1778000 w 1782163"/>
                <a:gd name="connsiteY3" fmla="*/ 3717927 h 10940810"/>
                <a:gd name="connsiteX4" fmla="*/ 1460500 w 1782163"/>
                <a:gd name="connsiteY4" fmla="*/ 7693027 h 10940810"/>
                <a:gd name="connsiteX5" fmla="*/ 1524000 w 1782163"/>
                <a:gd name="connsiteY5" fmla="*/ 10918827 h 10940810"/>
                <a:gd name="connsiteX6" fmla="*/ 50800 w 1782163"/>
                <a:gd name="connsiteY6" fmla="*/ 10652127 h 10940810"/>
                <a:gd name="connsiteX7" fmla="*/ 0 w 1782163"/>
                <a:gd name="connsiteY7" fmla="*/ 1774827 h 10940810"/>
                <a:gd name="connsiteX0" fmla="*/ 0 w 1817176"/>
                <a:gd name="connsiteY0" fmla="*/ 730762 h 9896745"/>
                <a:gd name="connsiteX1" fmla="*/ 1612900 w 1817176"/>
                <a:gd name="connsiteY1" fmla="*/ 743462 h 9896745"/>
                <a:gd name="connsiteX2" fmla="*/ 1778000 w 1817176"/>
                <a:gd name="connsiteY2" fmla="*/ 2673862 h 9896745"/>
                <a:gd name="connsiteX3" fmla="*/ 1460500 w 1817176"/>
                <a:gd name="connsiteY3" fmla="*/ 6648962 h 9896745"/>
                <a:gd name="connsiteX4" fmla="*/ 1524000 w 1817176"/>
                <a:gd name="connsiteY4" fmla="*/ 9874762 h 9896745"/>
                <a:gd name="connsiteX5" fmla="*/ 50800 w 1817176"/>
                <a:gd name="connsiteY5" fmla="*/ 9608062 h 9896745"/>
                <a:gd name="connsiteX6" fmla="*/ 0 w 1817176"/>
                <a:gd name="connsiteY6" fmla="*/ 730762 h 9896745"/>
                <a:gd name="connsiteX0" fmla="*/ 0 w 1817176"/>
                <a:gd name="connsiteY0" fmla="*/ 654762 h 9820745"/>
                <a:gd name="connsiteX1" fmla="*/ 1612900 w 1817176"/>
                <a:gd name="connsiteY1" fmla="*/ 667462 h 9820745"/>
                <a:gd name="connsiteX2" fmla="*/ 1778000 w 1817176"/>
                <a:gd name="connsiteY2" fmla="*/ 2597862 h 9820745"/>
                <a:gd name="connsiteX3" fmla="*/ 1460500 w 1817176"/>
                <a:gd name="connsiteY3" fmla="*/ 6572962 h 9820745"/>
                <a:gd name="connsiteX4" fmla="*/ 1524000 w 1817176"/>
                <a:gd name="connsiteY4" fmla="*/ 9798762 h 9820745"/>
                <a:gd name="connsiteX5" fmla="*/ 50800 w 1817176"/>
                <a:gd name="connsiteY5" fmla="*/ 9532062 h 9820745"/>
                <a:gd name="connsiteX6" fmla="*/ 0 w 1817176"/>
                <a:gd name="connsiteY6" fmla="*/ 654762 h 9820745"/>
                <a:gd name="connsiteX0" fmla="*/ 0 w 1781721"/>
                <a:gd name="connsiteY0" fmla="*/ 654762 h 9820745"/>
                <a:gd name="connsiteX1" fmla="*/ 1612900 w 1781721"/>
                <a:gd name="connsiteY1" fmla="*/ 667462 h 9820745"/>
                <a:gd name="connsiteX2" fmla="*/ 1778000 w 1781721"/>
                <a:gd name="connsiteY2" fmla="*/ 2597862 h 9820745"/>
                <a:gd name="connsiteX3" fmla="*/ 1460500 w 1781721"/>
                <a:gd name="connsiteY3" fmla="*/ 6572962 h 9820745"/>
                <a:gd name="connsiteX4" fmla="*/ 1524000 w 1781721"/>
                <a:gd name="connsiteY4" fmla="*/ 9798762 h 9820745"/>
                <a:gd name="connsiteX5" fmla="*/ 50800 w 1781721"/>
                <a:gd name="connsiteY5" fmla="*/ 9532062 h 9820745"/>
                <a:gd name="connsiteX6" fmla="*/ 0 w 1781721"/>
                <a:gd name="connsiteY6" fmla="*/ 654762 h 9820745"/>
                <a:gd name="connsiteX0" fmla="*/ 0 w 1781721"/>
                <a:gd name="connsiteY0" fmla="*/ 0 h 9165983"/>
                <a:gd name="connsiteX1" fmla="*/ 1612900 w 1781721"/>
                <a:gd name="connsiteY1" fmla="*/ 12700 h 9165983"/>
                <a:gd name="connsiteX2" fmla="*/ 1778000 w 1781721"/>
                <a:gd name="connsiteY2" fmla="*/ 1943100 h 9165983"/>
                <a:gd name="connsiteX3" fmla="*/ 1460500 w 1781721"/>
                <a:gd name="connsiteY3" fmla="*/ 5918200 h 9165983"/>
                <a:gd name="connsiteX4" fmla="*/ 1524000 w 1781721"/>
                <a:gd name="connsiteY4" fmla="*/ 9144000 h 9165983"/>
                <a:gd name="connsiteX5" fmla="*/ 50800 w 1781721"/>
                <a:gd name="connsiteY5" fmla="*/ 8877300 h 9165983"/>
                <a:gd name="connsiteX6" fmla="*/ 0 w 1781721"/>
                <a:gd name="connsiteY6" fmla="*/ 0 h 9165983"/>
                <a:gd name="connsiteX0" fmla="*/ 0 w 1857137"/>
                <a:gd name="connsiteY0" fmla="*/ 0 h 9165983"/>
                <a:gd name="connsiteX1" fmla="*/ 1612900 w 1857137"/>
                <a:gd name="connsiteY1" fmla="*/ 12700 h 9165983"/>
                <a:gd name="connsiteX2" fmla="*/ 1778000 w 1857137"/>
                <a:gd name="connsiteY2" fmla="*/ 1943100 h 9165983"/>
                <a:gd name="connsiteX3" fmla="*/ 1460500 w 1857137"/>
                <a:gd name="connsiteY3" fmla="*/ 5918200 h 9165983"/>
                <a:gd name="connsiteX4" fmla="*/ 1663700 w 1857137"/>
                <a:gd name="connsiteY4" fmla="*/ 9144000 h 9165983"/>
                <a:gd name="connsiteX5" fmla="*/ 50800 w 1857137"/>
                <a:gd name="connsiteY5" fmla="*/ 8877300 h 9165983"/>
                <a:gd name="connsiteX6" fmla="*/ 0 w 1857137"/>
                <a:gd name="connsiteY6" fmla="*/ 0 h 9165983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835450"/>
                <a:gd name="connsiteY0" fmla="*/ 0 h 9251194"/>
                <a:gd name="connsiteX1" fmla="*/ 1612900 w 1835450"/>
                <a:gd name="connsiteY1" fmla="*/ 12700 h 9251194"/>
                <a:gd name="connsiteX2" fmla="*/ 1778000 w 1835450"/>
                <a:gd name="connsiteY2" fmla="*/ 1943100 h 9251194"/>
                <a:gd name="connsiteX3" fmla="*/ 1460500 w 1835450"/>
                <a:gd name="connsiteY3" fmla="*/ 5918200 h 9251194"/>
                <a:gd name="connsiteX4" fmla="*/ 1663700 w 1835450"/>
                <a:gd name="connsiteY4" fmla="*/ 9144000 h 9251194"/>
                <a:gd name="connsiteX5" fmla="*/ 50800 w 1835450"/>
                <a:gd name="connsiteY5" fmla="*/ 8877300 h 9251194"/>
                <a:gd name="connsiteX6" fmla="*/ 0 w 1835450"/>
                <a:gd name="connsiteY6" fmla="*/ 0 h 9251194"/>
                <a:gd name="connsiteX0" fmla="*/ 0 w 1781721"/>
                <a:gd name="connsiteY0" fmla="*/ 0 h 9251194"/>
                <a:gd name="connsiteX1" fmla="*/ 1612900 w 1781721"/>
                <a:gd name="connsiteY1" fmla="*/ 12700 h 9251194"/>
                <a:gd name="connsiteX2" fmla="*/ 1778000 w 1781721"/>
                <a:gd name="connsiteY2" fmla="*/ 1943100 h 9251194"/>
                <a:gd name="connsiteX3" fmla="*/ 1460500 w 1781721"/>
                <a:gd name="connsiteY3" fmla="*/ 5918200 h 9251194"/>
                <a:gd name="connsiteX4" fmla="*/ 1663700 w 1781721"/>
                <a:gd name="connsiteY4" fmla="*/ 9144000 h 9251194"/>
                <a:gd name="connsiteX5" fmla="*/ 50800 w 1781721"/>
                <a:gd name="connsiteY5" fmla="*/ 8877300 h 9251194"/>
                <a:gd name="connsiteX6" fmla="*/ 0 w 1781721"/>
                <a:gd name="connsiteY6" fmla="*/ 0 h 9251194"/>
                <a:gd name="connsiteX0" fmla="*/ 0 w 1781721"/>
                <a:gd name="connsiteY0" fmla="*/ 0 h 8881548"/>
                <a:gd name="connsiteX1" fmla="*/ 1612900 w 1781721"/>
                <a:gd name="connsiteY1" fmla="*/ 12700 h 8881548"/>
                <a:gd name="connsiteX2" fmla="*/ 1778000 w 1781721"/>
                <a:gd name="connsiteY2" fmla="*/ 1943100 h 8881548"/>
                <a:gd name="connsiteX3" fmla="*/ 1460500 w 1781721"/>
                <a:gd name="connsiteY3" fmla="*/ 5918200 h 8881548"/>
                <a:gd name="connsiteX4" fmla="*/ 1485900 w 1781721"/>
                <a:gd name="connsiteY4" fmla="*/ 6908800 h 8881548"/>
                <a:gd name="connsiteX5" fmla="*/ 50800 w 1781721"/>
                <a:gd name="connsiteY5" fmla="*/ 8877300 h 8881548"/>
                <a:gd name="connsiteX6" fmla="*/ 0 w 1781721"/>
                <a:gd name="connsiteY6" fmla="*/ 0 h 8881548"/>
                <a:gd name="connsiteX0" fmla="*/ 0 w 1781721"/>
                <a:gd name="connsiteY0" fmla="*/ 0 h 7071661"/>
                <a:gd name="connsiteX1" fmla="*/ 1612900 w 1781721"/>
                <a:gd name="connsiteY1" fmla="*/ 12700 h 7071661"/>
                <a:gd name="connsiteX2" fmla="*/ 1778000 w 1781721"/>
                <a:gd name="connsiteY2" fmla="*/ 1943100 h 7071661"/>
                <a:gd name="connsiteX3" fmla="*/ 1460500 w 1781721"/>
                <a:gd name="connsiteY3" fmla="*/ 5918200 h 7071661"/>
                <a:gd name="connsiteX4" fmla="*/ 1485900 w 1781721"/>
                <a:gd name="connsiteY4" fmla="*/ 6908800 h 7071661"/>
                <a:gd name="connsiteX5" fmla="*/ 25400 w 1781721"/>
                <a:gd name="connsiteY5" fmla="*/ 6896100 h 7071661"/>
                <a:gd name="connsiteX6" fmla="*/ 0 w 1781721"/>
                <a:gd name="connsiteY6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7071661"/>
                <a:gd name="connsiteX1" fmla="*/ 1612900 w 1780741"/>
                <a:gd name="connsiteY1" fmla="*/ 12700 h 7071661"/>
                <a:gd name="connsiteX2" fmla="*/ 1778000 w 1780741"/>
                <a:gd name="connsiteY2" fmla="*/ 1943100 h 7071661"/>
                <a:gd name="connsiteX3" fmla="*/ 1485900 w 1780741"/>
                <a:gd name="connsiteY3" fmla="*/ 6908800 h 7071661"/>
                <a:gd name="connsiteX4" fmla="*/ 25400 w 1780741"/>
                <a:gd name="connsiteY4" fmla="*/ 6896100 h 7071661"/>
                <a:gd name="connsiteX5" fmla="*/ 0 w 1780741"/>
                <a:gd name="connsiteY5" fmla="*/ 0 h 7071661"/>
                <a:gd name="connsiteX0" fmla="*/ 0 w 1780741"/>
                <a:gd name="connsiteY0" fmla="*/ 0 h 6945992"/>
                <a:gd name="connsiteX1" fmla="*/ 1612900 w 1780741"/>
                <a:gd name="connsiteY1" fmla="*/ 12700 h 6945992"/>
                <a:gd name="connsiteX2" fmla="*/ 1778000 w 1780741"/>
                <a:gd name="connsiteY2" fmla="*/ 1943100 h 6945992"/>
                <a:gd name="connsiteX3" fmla="*/ 1485900 w 1780741"/>
                <a:gd name="connsiteY3" fmla="*/ 6908800 h 6945992"/>
                <a:gd name="connsiteX4" fmla="*/ 25400 w 1780741"/>
                <a:gd name="connsiteY4" fmla="*/ 6896100 h 6945992"/>
                <a:gd name="connsiteX5" fmla="*/ 0 w 1780741"/>
                <a:gd name="connsiteY5" fmla="*/ 0 h 6945992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1943100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80741"/>
                <a:gd name="connsiteY0" fmla="*/ 0 h 6908800"/>
                <a:gd name="connsiteX1" fmla="*/ 1612900 w 1780741"/>
                <a:gd name="connsiteY1" fmla="*/ 12700 h 6908800"/>
                <a:gd name="connsiteX2" fmla="*/ 1778000 w 1780741"/>
                <a:gd name="connsiteY2" fmla="*/ 2145524 h 6908800"/>
                <a:gd name="connsiteX3" fmla="*/ 1485900 w 1780741"/>
                <a:gd name="connsiteY3" fmla="*/ 6908800 h 6908800"/>
                <a:gd name="connsiteX4" fmla="*/ 25400 w 1780741"/>
                <a:gd name="connsiteY4" fmla="*/ 6896100 h 6908800"/>
                <a:gd name="connsiteX5" fmla="*/ 0 w 1780741"/>
                <a:gd name="connsiteY5" fmla="*/ 0 h 6908800"/>
                <a:gd name="connsiteX0" fmla="*/ 0 w 1778315"/>
                <a:gd name="connsiteY0" fmla="*/ 0 h 6908800"/>
                <a:gd name="connsiteX1" fmla="*/ 1612900 w 1778315"/>
                <a:gd name="connsiteY1" fmla="*/ 12700 h 6908800"/>
                <a:gd name="connsiteX2" fmla="*/ 1778000 w 1778315"/>
                <a:gd name="connsiteY2" fmla="*/ 2145524 h 6908800"/>
                <a:gd name="connsiteX3" fmla="*/ 1485900 w 1778315"/>
                <a:gd name="connsiteY3" fmla="*/ 6908800 h 6908800"/>
                <a:gd name="connsiteX4" fmla="*/ 25400 w 1778315"/>
                <a:gd name="connsiteY4" fmla="*/ 6896100 h 6908800"/>
                <a:gd name="connsiteX5" fmla="*/ 0 w 1778315"/>
                <a:gd name="connsiteY5" fmla="*/ 0 h 6908800"/>
                <a:gd name="connsiteX0" fmla="*/ 0 w 1778315"/>
                <a:gd name="connsiteY0" fmla="*/ 0 h 6899275"/>
                <a:gd name="connsiteX1" fmla="*/ 1612900 w 1778315"/>
                <a:gd name="connsiteY1" fmla="*/ 3175 h 6899275"/>
                <a:gd name="connsiteX2" fmla="*/ 1778000 w 1778315"/>
                <a:gd name="connsiteY2" fmla="*/ 2135999 h 6899275"/>
                <a:gd name="connsiteX3" fmla="*/ 1485900 w 1778315"/>
                <a:gd name="connsiteY3" fmla="*/ 6899275 h 6899275"/>
                <a:gd name="connsiteX4" fmla="*/ 25400 w 1778315"/>
                <a:gd name="connsiteY4" fmla="*/ 6886575 h 6899275"/>
                <a:gd name="connsiteX5" fmla="*/ 0 w 1778315"/>
                <a:gd name="connsiteY5" fmla="*/ 0 h 6899275"/>
                <a:gd name="connsiteX0" fmla="*/ 0 w 1778315"/>
                <a:gd name="connsiteY0" fmla="*/ 2516 h 6897028"/>
                <a:gd name="connsiteX1" fmla="*/ 1612900 w 1778315"/>
                <a:gd name="connsiteY1" fmla="*/ 928 h 6897028"/>
                <a:gd name="connsiteX2" fmla="*/ 1778000 w 1778315"/>
                <a:gd name="connsiteY2" fmla="*/ 2133752 h 6897028"/>
                <a:gd name="connsiteX3" fmla="*/ 1485900 w 1778315"/>
                <a:gd name="connsiteY3" fmla="*/ 6897028 h 6897028"/>
                <a:gd name="connsiteX4" fmla="*/ 25400 w 1778315"/>
                <a:gd name="connsiteY4" fmla="*/ 6884328 h 6897028"/>
                <a:gd name="connsiteX5" fmla="*/ 0 w 1778315"/>
                <a:gd name="connsiteY5" fmla="*/ 2516 h 6897028"/>
                <a:gd name="connsiteX0" fmla="*/ 0 w 1778315"/>
                <a:gd name="connsiteY0" fmla="*/ 1588 h 6896100"/>
                <a:gd name="connsiteX1" fmla="*/ 1612900 w 1778315"/>
                <a:gd name="connsiteY1" fmla="*/ 0 h 6896100"/>
                <a:gd name="connsiteX2" fmla="*/ 1778000 w 1778315"/>
                <a:gd name="connsiteY2" fmla="*/ 2132824 h 6896100"/>
                <a:gd name="connsiteX3" fmla="*/ 1485900 w 1778315"/>
                <a:gd name="connsiteY3" fmla="*/ 6896100 h 6896100"/>
                <a:gd name="connsiteX4" fmla="*/ 25400 w 1778315"/>
                <a:gd name="connsiteY4" fmla="*/ 6883400 h 6896100"/>
                <a:gd name="connsiteX5" fmla="*/ 0 w 1778315"/>
                <a:gd name="connsiteY5" fmla="*/ 1588 h 6896100"/>
                <a:gd name="connsiteX0" fmla="*/ 0 w 1781656"/>
                <a:gd name="connsiteY0" fmla="*/ 1588 h 6883400"/>
                <a:gd name="connsiteX1" fmla="*/ 1612900 w 1781656"/>
                <a:gd name="connsiteY1" fmla="*/ 0 h 6883400"/>
                <a:gd name="connsiteX2" fmla="*/ 1778000 w 1781656"/>
                <a:gd name="connsiteY2" fmla="*/ 2132824 h 6883400"/>
                <a:gd name="connsiteX3" fmla="*/ 1462088 w 1781656"/>
                <a:gd name="connsiteY3" fmla="*/ 6865144 h 6883400"/>
                <a:gd name="connsiteX4" fmla="*/ 25400 w 1781656"/>
                <a:gd name="connsiteY4" fmla="*/ 6883400 h 6883400"/>
                <a:gd name="connsiteX5" fmla="*/ 0 w 1781656"/>
                <a:gd name="connsiteY5" fmla="*/ 1588 h 6883400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91133"/>
                <a:gd name="connsiteY0" fmla="*/ 1588 h 6865144"/>
                <a:gd name="connsiteX1" fmla="*/ 1622377 w 1791133"/>
                <a:gd name="connsiteY1" fmla="*/ 0 h 6865144"/>
                <a:gd name="connsiteX2" fmla="*/ 1787477 w 1791133"/>
                <a:gd name="connsiteY2" fmla="*/ 2132824 h 6865144"/>
                <a:gd name="connsiteX3" fmla="*/ 1471565 w 1791133"/>
                <a:gd name="connsiteY3" fmla="*/ 6865144 h 6865144"/>
                <a:gd name="connsiteX4" fmla="*/ 13446 w 1791133"/>
                <a:gd name="connsiteY4" fmla="*/ 6859587 h 6865144"/>
                <a:gd name="connsiteX5" fmla="*/ 9477 w 1791133"/>
                <a:gd name="connsiteY5" fmla="*/ 1588 h 6865144"/>
                <a:gd name="connsiteX0" fmla="*/ 9477 w 1787767"/>
                <a:gd name="connsiteY0" fmla="*/ 1588 h 6865144"/>
                <a:gd name="connsiteX1" fmla="*/ 1622377 w 1787767"/>
                <a:gd name="connsiteY1" fmla="*/ 0 h 6865144"/>
                <a:gd name="connsiteX2" fmla="*/ 1787477 w 1787767"/>
                <a:gd name="connsiteY2" fmla="*/ 2132824 h 6865144"/>
                <a:gd name="connsiteX3" fmla="*/ 1471565 w 1787767"/>
                <a:gd name="connsiteY3" fmla="*/ 6865144 h 6865144"/>
                <a:gd name="connsiteX4" fmla="*/ 13446 w 1787767"/>
                <a:gd name="connsiteY4" fmla="*/ 6859587 h 6865144"/>
                <a:gd name="connsiteX5" fmla="*/ 9477 w 1787767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5111"/>
                <a:gd name="connsiteY0" fmla="*/ 1588 h 6865144"/>
                <a:gd name="connsiteX1" fmla="*/ 1622377 w 1775111"/>
                <a:gd name="connsiteY1" fmla="*/ 0 h 6865144"/>
                <a:gd name="connsiteX2" fmla="*/ 1774777 w 1775111"/>
                <a:gd name="connsiteY2" fmla="*/ 2310624 h 6865144"/>
                <a:gd name="connsiteX3" fmla="*/ 1471565 w 1775111"/>
                <a:gd name="connsiteY3" fmla="*/ 6865144 h 6865144"/>
                <a:gd name="connsiteX4" fmla="*/ 13446 w 1775111"/>
                <a:gd name="connsiteY4" fmla="*/ 6859587 h 6865144"/>
                <a:gd name="connsiteX5" fmla="*/ 9477 w 1775111"/>
                <a:gd name="connsiteY5" fmla="*/ 1588 h 6865144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79027"/>
                <a:gd name="connsiteY0" fmla="*/ 1588 h 6860381"/>
                <a:gd name="connsiteX1" fmla="*/ 1622377 w 1779027"/>
                <a:gd name="connsiteY1" fmla="*/ 0 h 6860381"/>
                <a:gd name="connsiteX2" fmla="*/ 1774777 w 1779027"/>
                <a:gd name="connsiteY2" fmla="*/ 2310624 h 6860381"/>
                <a:gd name="connsiteX3" fmla="*/ 1466802 w 1779027"/>
                <a:gd name="connsiteY3" fmla="*/ 6860381 h 6860381"/>
                <a:gd name="connsiteX4" fmla="*/ 13446 w 1779027"/>
                <a:gd name="connsiteY4" fmla="*/ 6859587 h 6860381"/>
                <a:gd name="connsiteX5" fmla="*/ 9477 w 1779027"/>
                <a:gd name="connsiteY5" fmla="*/ 1588 h 6860381"/>
                <a:gd name="connsiteX0" fmla="*/ 9477 w 1785937"/>
                <a:gd name="connsiteY0" fmla="*/ 1588 h 6860381"/>
                <a:gd name="connsiteX1" fmla="*/ 1622377 w 1785937"/>
                <a:gd name="connsiteY1" fmla="*/ 0 h 6860381"/>
                <a:gd name="connsiteX2" fmla="*/ 1781921 w 1785937"/>
                <a:gd name="connsiteY2" fmla="*/ 2393968 h 6860381"/>
                <a:gd name="connsiteX3" fmla="*/ 1466802 w 1785937"/>
                <a:gd name="connsiteY3" fmla="*/ 6860381 h 6860381"/>
                <a:gd name="connsiteX4" fmla="*/ 13446 w 1785937"/>
                <a:gd name="connsiteY4" fmla="*/ 6859587 h 6860381"/>
                <a:gd name="connsiteX5" fmla="*/ 9477 w 1785937"/>
                <a:gd name="connsiteY5" fmla="*/ 1588 h 6860381"/>
                <a:gd name="connsiteX0" fmla="*/ 9477 w 1796268"/>
                <a:gd name="connsiteY0" fmla="*/ 1588 h 6860381"/>
                <a:gd name="connsiteX1" fmla="*/ 1622377 w 1796268"/>
                <a:gd name="connsiteY1" fmla="*/ 0 h 6860381"/>
                <a:gd name="connsiteX2" fmla="*/ 1781921 w 1796268"/>
                <a:gd name="connsiteY2" fmla="*/ 2393968 h 6860381"/>
                <a:gd name="connsiteX3" fmla="*/ 1466802 w 1796268"/>
                <a:gd name="connsiteY3" fmla="*/ 6860381 h 6860381"/>
                <a:gd name="connsiteX4" fmla="*/ 13446 w 1796268"/>
                <a:gd name="connsiteY4" fmla="*/ 6859587 h 6860381"/>
                <a:gd name="connsiteX5" fmla="*/ 9477 w 1796268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977"/>
                <a:gd name="connsiteY0" fmla="*/ 1588 h 6860381"/>
                <a:gd name="connsiteX1" fmla="*/ 1622377 w 1789977"/>
                <a:gd name="connsiteY1" fmla="*/ 0 h 6860381"/>
                <a:gd name="connsiteX2" fmla="*/ 1781921 w 1789977"/>
                <a:gd name="connsiteY2" fmla="*/ 2393968 h 6860381"/>
                <a:gd name="connsiteX3" fmla="*/ 1466802 w 1789977"/>
                <a:gd name="connsiteY3" fmla="*/ 6860381 h 6860381"/>
                <a:gd name="connsiteX4" fmla="*/ 13446 w 1789977"/>
                <a:gd name="connsiteY4" fmla="*/ 6859587 h 6860381"/>
                <a:gd name="connsiteX5" fmla="*/ 9477 w 1789977"/>
                <a:gd name="connsiteY5" fmla="*/ 1588 h 6860381"/>
                <a:gd name="connsiteX0" fmla="*/ 9477 w 1789130"/>
                <a:gd name="connsiteY0" fmla="*/ 1588 h 6860381"/>
                <a:gd name="connsiteX1" fmla="*/ 1622377 w 1789130"/>
                <a:gd name="connsiteY1" fmla="*/ 0 h 6860381"/>
                <a:gd name="connsiteX2" fmla="*/ 1781921 w 1789130"/>
                <a:gd name="connsiteY2" fmla="*/ 2393968 h 6860381"/>
                <a:gd name="connsiteX3" fmla="*/ 1466802 w 1789130"/>
                <a:gd name="connsiteY3" fmla="*/ 6860381 h 6860381"/>
                <a:gd name="connsiteX4" fmla="*/ 13446 w 1789130"/>
                <a:gd name="connsiteY4" fmla="*/ 6859587 h 6860381"/>
                <a:gd name="connsiteX5" fmla="*/ 9477 w 1789130"/>
                <a:gd name="connsiteY5" fmla="*/ 1588 h 6860381"/>
                <a:gd name="connsiteX0" fmla="*/ 9477 w 1782242"/>
                <a:gd name="connsiteY0" fmla="*/ 1588 h 6860381"/>
                <a:gd name="connsiteX1" fmla="*/ 1622377 w 1782242"/>
                <a:gd name="connsiteY1" fmla="*/ 0 h 6860381"/>
                <a:gd name="connsiteX2" fmla="*/ 1781921 w 1782242"/>
                <a:gd name="connsiteY2" fmla="*/ 2393968 h 6860381"/>
                <a:gd name="connsiteX3" fmla="*/ 1466802 w 1782242"/>
                <a:gd name="connsiteY3" fmla="*/ 6860381 h 6860381"/>
                <a:gd name="connsiteX4" fmla="*/ 13446 w 1782242"/>
                <a:gd name="connsiteY4" fmla="*/ 6859587 h 6860381"/>
                <a:gd name="connsiteX5" fmla="*/ 9477 w 1782242"/>
                <a:gd name="connsiteY5" fmla="*/ 1588 h 6860381"/>
                <a:gd name="connsiteX0" fmla="*/ 0 w 9513754"/>
                <a:gd name="connsiteY0" fmla="*/ 0 h 6865773"/>
                <a:gd name="connsiteX1" fmla="*/ 9353889 w 9513754"/>
                <a:gd name="connsiteY1" fmla="*/ 5392 h 6865773"/>
                <a:gd name="connsiteX2" fmla="*/ 9513433 w 9513754"/>
                <a:gd name="connsiteY2" fmla="*/ 2399360 h 6865773"/>
                <a:gd name="connsiteX3" fmla="*/ 9198314 w 9513754"/>
                <a:gd name="connsiteY3" fmla="*/ 6865773 h 6865773"/>
                <a:gd name="connsiteX4" fmla="*/ 7744958 w 9513754"/>
                <a:gd name="connsiteY4" fmla="*/ 6864979 h 6865773"/>
                <a:gd name="connsiteX5" fmla="*/ 0 w 9513754"/>
                <a:gd name="connsiteY5" fmla="*/ 0 h 6865773"/>
                <a:gd name="connsiteX0" fmla="*/ 3820 w 9517574"/>
                <a:gd name="connsiteY0" fmla="*/ 0 h 6871959"/>
                <a:gd name="connsiteX1" fmla="*/ 9357709 w 9517574"/>
                <a:gd name="connsiteY1" fmla="*/ 5392 h 6871959"/>
                <a:gd name="connsiteX2" fmla="*/ 9517253 w 9517574"/>
                <a:gd name="connsiteY2" fmla="*/ 2399360 h 6871959"/>
                <a:gd name="connsiteX3" fmla="*/ 9202134 w 9517574"/>
                <a:gd name="connsiteY3" fmla="*/ 6865773 h 6871959"/>
                <a:gd name="connsiteX4" fmla="*/ 14769 w 9517574"/>
                <a:gd name="connsiteY4" fmla="*/ 6871959 h 6871959"/>
                <a:gd name="connsiteX5" fmla="*/ 3820 w 9517574"/>
                <a:gd name="connsiteY5" fmla="*/ 0 h 6871959"/>
                <a:gd name="connsiteX0" fmla="*/ 0 w 9513754"/>
                <a:gd name="connsiteY0" fmla="*/ 0 h 6871959"/>
                <a:gd name="connsiteX1" fmla="*/ 9353889 w 9513754"/>
                <a:gd name="connsiteY1" fmla="*/ 5392 h 6871959"/>
                <a:gd name="connsiteX2" fmla="*/ 9513433 w 9513754"/>
                <a:gd name="connsiteY2" fmla="*/ 2399360 h 6871959"/>
                <a:gd name="connsiteX3" fmla="*/ 9198314 w 9513754"/>
                <a:gd name="connsiteY3" fmla="*/ 6865773 h 6871959"/>
                <a:gd name="connsiteX4" fmla="*/ 10949 w 9513754"/>
                <a:gd name="connsiteY4" fmla="*/ 6871959 h 6871959"/>
                <a:gd name="connsiteX5" fmla="*/ 0 w 9513754"/>
                <a:gd name="connsiteY5" fmla="*/ 0 h 6871959"/>
                <a:gd name="connsiteX0" fmla="*/ 0 w 10012229"/>
                <a:gd name="connsiteY0" fmla="*/ 958 h 6866567"/>
                <a:gd name="connsiteX1" fmla="*/ 9852364 w 10012229"/>
                <a:gd name="connsiteY1" fmla="*/ 0 h 6866567"/>
                <a:gd name="connsiteX2" fmla="*/ 10011908 w 10012229"/>
                <a:gd name="connsiteY2" fmla="*/ 2393968 h 6866567"/>
                <a:gd name="connsiteX3" fmla="*/ 9696789 w 10012229"/>
                <a:gd name="connsiteY3" fmla="*/ 6860381 h 6866567"/>
                <a:gd name="connsiteX4" fmla="*/ 509424 w 10012229"/>
                <a:gd name="connsiteY4" fmla="*/ 6866567 h 6866567"/>
                <a:gd name="connsiteX5" fmla="*/ 0 w 10012229"/>
                <a:gd name="connsiteY5" fmla="*/ 958 h 6866567"/>
                <a:gd name="connsiteX0" fmla="*/ 6 w 10012235"/>
                <a:gd name="connsiteY0" fmla="*/ 958 h 6866567"/>
                <a:gd name="connsiteX1" fmla="*/ 9852370 w 10012235"/>
                <a:gd name="connsiteY1" fmla="*/ 0 h 6866567"/>
                <a:gd name="connsiteX2" fmla="*/ 10011914 w 10012235"/>
                <a:gd name="connsiteY2" fmla="*/ 2393968 h 6866567"/>
                <a:gd name="connsiteX3" fmla="*/ 9696795 w 10012235"/>
                <a:gd name="connsiteY3" fmla="*/ 6860381 h 6866567"/>
                <a:gd name="connsiteX4" fmla="*/ 509430 w 10012235"/>
                <a:gd name="connsiteY4" fmla="*/ 6866567 h 6866567"/>
                <a:gd name="connsiteX5" fmla="*/ 6 w 10012235"/>
                <a:gd name="connsiteY5" fmla="*/ 958 h 6866567"/>
                <a:gd name="connsiteX0" fmla="*/ 8775 w 10021004"/>
                <a:gd name="connsiteY0" fmla="*/ 958 h 6860381"/>
                <a:gd name="connsiteX1" fmla="*/ 9861139 w 10021004"/>
                <a:gd name="connsiteY1" fmla="*/ 0 h 6860381"/>
                <a:gd name="connsiteX2" fmla="*/ 10020683 w 10021004"/>
                <a:gd name="connsiteY2" fmla="*/ 2393968 h 6860381"/>
                <a:gd name="connsiteX3" fmla="*/ 9705564 w 10021004"/>
                <a:gd name="connsiteY3" fmla="*/ 6860381 h 6860381"/>
                <a:gd name="connsiteX4" fmla="*/ 3849 w 10021004"/>
                <a:gd name="connsiteY4" fmla="*/ 6857042 h 6860381"/>
                <a:gd name="connsiteX5" fmla="*/ 8775 w 10021004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  <a:gd name="connsiteX0" fmla="*/ 5007 w 10017236"/>
                <a:gd name="connsiteY0" fmla="*/ 958 h 6860381"/>
                <a:gd name="connsiteX1" fmla="*/ 9857371 w 10017236"/>
                <a:gd name="connsiteY1" fmla="*/ 0 h 6860381"/>
                <a:gd name="connsiteX2" fmla="*/ 10016915 w 10017236"/>
                <a:gd name="connsiteY2" fmla="*/ 2393968 h 6860381"/>
                <a:gd name="connsiteX3" fmla="*/ 9701796 w 10017236"/>
                <a:gd name="connsiteY3" fmla="*/ 6860381 h 6860381"/>
                <a:gd name="connsiteX4" fmla="*/ 81 w 10017236"/>
                <a:gd name="connsiteY4" fmla="*/ 6857042 h 6860381"/>
                <a:gd name="connsiteX5" fmla="*/ 5007 w 10017236"/>
                <a:gd name="connsiteY5" fmla="*/ 958 h 686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7236" h="6860381">
                  <a:moveTo>
                    <a:pt x="5007" y="958"/>
                  </a:moveTo>
                  <a:lnTo>
                    <a:pt x="9857371" y="0"/>
                  </a:lnTo>
                  <a:cubicBezTo>
                    <a:pt x="9918754" y="617538"/>
                    <a:pt x="10023795" y="1248190"/>
                    <a:pt x="10016915" y="2393968"/>
                  </a:cubicBezTo>
                  <a:cubicBezTo>
                    <a:pt x="10010035" y="3539746"/>
                    <a:pt x="9582393" y="5851949"/>
                    <a:pt x="9701796" y="6860381"/>
                  </a:cubicBezTo>
                  <a:lnTo>
                    <a:pt x="81" y="6857042"/>
                  </a:lnTo>
                  <a:cubicBezTo>
                    <a:pt x="-573" y="5303837"/>
                    <a:pt x="2890" y="1748266"/>
                    <a:pt x="5007" y="9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4E36B-35C7-46DD-B807-55906D93DD67}"/>
              </a:ext>
            </a:extLst>
          </p:cNvPr>
          <p:cNvCxnSpPr>
            <a:cxnSpLocks/>
          </p:cNvCxnSpPr>
          <p:nvPr userDrawn="1"/>
        </p:nvCxnSpPr>
        <p:spPr>
          <a:xfrm>
            <a:off x="53009" y="6282137"/>
            <a:ext cx="865919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C7E76-E86F-4EA9-8263-6BE11C5CA9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424" y="783821"/>
            <a:ext cx="8245066" cy="254331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DE737-7A45-434C-809C-161AAE547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424" y="3327133"/>
            <a:ext cx="8245066" cy="2228931"/>
          </a:xfrm>
        </p:spPr>
        <p:txBody>
          <a:bodyPr>
            <a:normAutofit/>
          </a:bodyPr>
          <a:lstStyle>
            <a:lvl1pPr marL="0" indent="0" algn="l">
              <a:buNone/>
              <a:defRPr sz="4500" b="1">
                <a:solidFill>
                  <a:srgbClr val="58C8AD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4A46E-C467-4B43-A0B9-B7C26432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3565" y="6356832"/>
            <a:ext cx="292863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519FC-667A-4E1B-AE03-66A8DFD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341593"/>
            <a:ext cx="488092" cy="365125"/>
          </a:xfrm>
        </p:spPr>
        <p:txBody>
          <a:bodyPr/>
          <a:lstStyle/>
          <a:p>
            <a:fld id="{670F21A7-CB6F-4E91-9382-5CE938C0B7D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44573203-0196-420D-B01B-E93F4F58A837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1EB88-4B3F-4D1C-ABF6-F0E14AAAFDD1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7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gradFill flip="none" rotWithShape="1">
          <a:gsLst>
            <a:gs pos="0">
              <a:srgbClr val="019EC4"/>
            </a:gs>
            <a:gs pos="56000">
              <a:srgbClr val="96E8CE"/>
            </a:gs>
          </a:gsLst>
          <a:lin ang="0" scaled="1"/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CEB305-9750-4F37-99BB-51595D52F71D}"/>
              </a:ext>
            </a:extLst>
          </p:cNvPr>
          <p:cNvGrpSpPr/>
          <p:nvPr userDrawn="1"/>
        </p:nvGrpSpPr>
        <p:grpSpPr>
          <a:xfrm>
            <a:off x="6238621" y="-149803"/>
            <a:ext cx="2355934" cy="7098580"/>
            <a:chOff x="4966325" y="-149803"/>
            <a:chExt cx="2355934" cy="70985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058625-3FF5-493F-A847-CC385D29ED3A}"/>
                </a:ext>
              </a:extLst>
            </p:cNvPr>
            <p:cNvSpPr/>
            <p:nvPr userDrawn="1"/>
          </p:nvSpPr>
          <p:spPr>
            <a:xfrm rot="467440" flipH="1" flipV="1">
              <a:off x="5381181" y="-149803"/>
              <a:ext cx="1615055" cy="7098580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3566"/>
                <a:gd name="connsiteY0" fmla="*/ 953 h 6854200"/>
                <a:gd name="connsiteX1" fmla="*/ 1037749 w 1393566"/>
                <a:gd name="connsiteY1" fmla="*/ 0 h 6854200"/>
                <a:gd name="connsiteX2" fmla="*/ 1392079 w 1393566"/>
                <a:gd name="connsiteY2" fmla="*/ 2566035 h 6854200"/>
                <a:gd name="connsiteX3" fmla="*/ 896303 w 1393566"/>
                <a:gd name="connsiteY3" fmla="*/ 5683568 h 6854200"/>
                <a:gd name="connsiteX4" fmla="*/ 850815 w 1393566"/>
                <a:gd name="connsiteY4" fmla="*/ 6760420 h 6854200"/>
                <a:gd name="connsiteX5" fmla="*/ 0 w 1393566"/>
                <a:gd name="connsiteY5" fmla="*/ 6854190 h 6854200"/>
                <a:gd name="connsiteX6" fmla="*/ 58579 w 1393566"/>
                <a:gd name="connsiteY6" fmla="*/ 953 h 6854200"/>
                <a:gd name="connsiteX0" fmla="*/ 65820 w 1400807"/>
                <a:gd name="connsiteY0" fmla="*/ 953 h 6896739"/>
                <a:gd name="connsiteX1" fmla="*/ 1044990 w 1400807"/>
                <a:gd name="connsiteY1" fmla="*/ 0 h 6896739"/>
                <a:gd name="connsiteX2" fmla="*/ 1399320 w 1400807"/>
                <a:gd name="connsiteY2" fmla="*/ 2566035 h 6896739"/>
                <a:gd name="connsiteX3" fmla="*/ 903544 w 1400807"/>
                <a:gd name="connsiteY3" fmla="*/ 5683568 h 6896739"/>
                <a:gd name="connsiteX4" fmla="*/ 858056 w 1400807"/>
                <a:gd name="connsiteY4" fmla="*/ 6760420 h 6896739"/>
                <a:gd name="connsiteX5" fmla="*/ 0 w 1400807"/>
                <a:gd name="connsiteY5" fmla="*/ 6896732 h 6896739"/>
                <a:gd name="connsiteX6" fmla="*/ 65820 w 1400807"/>
                <a:gd name="connsiteY6" fmla="*/ 953 h 6896739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1430"/>
                <a:gd name="connsiteY0" fmla="*/ 0 h 6895779"/>
                <a:gd name="connsiteX1" fmla="*/ 1067268 w 1401430"/>
                <a:gd name="connsiteY1" fmla="*/ 94698 h 6895779"/>
                <a:gd name="connsiteX2" fmla="*/ 1399320 w 1401430"/>
                <a:gd name="connsiteY2" fmla="*/ 2565082 h 6895779"/>
                <a:gd name="connsiteX3" fmla="*/ 903544 w 1401430"/>
                <a:gd name="connsiteY3" fmla="*/ 5682615 h 6895779"/>
                <a:gd name="connsiteX4" fmla="*/ 858056 w 1401430"/>
                <a:gd name="connsiteY4" fmla="*/ 6759467 h 6895779"/>
                <a:gd name="connsiteX5" fmla="*/ 0 w 1401430"/>
                <a:gd name="connsiteY5" fmla="*/ 6895779 h 6895779"/>
                <a:gd name="connsiteX6" fmla="*/ 65820 w 1401430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288" h="6801081">
                  <a:moveTo>
                    <a:pt x="76804" y="145427"/>
                  </a:moveTo>
                  <a:cubicBezTo>
                    <a:pt x="385002" y="104873"/>
                    <a:pt x="696173" y="54662"/>
                    <a:pt x="1067268" y="0"/>
                  </a:cubicBezTo>
                  <a:cubicBezTo>
                    <a:pt x="1162731" y="522319"/>
                    <a:pt x="1426607" y="1539065"/>
                    <a:pt x="1399320" y="2470384"/>
                  </a:cubicBezTo>
                  <a:cubicBezTo>
                    <a:pt x="1372033" y="3401703"/>
                    <a:pt x="993755" y="4888853"/>
                    <a:pt x="903544" y="5587917"/>
                  </a:cubicBezTo>
                  <a:cubicBezTo>
                    <a:pt x="813333" y="6286981"/>
                    <a:pt x="854563" y="6462681"/>
                    <a:pt x="858056" y="6664769"/>
                  </a:cubicBezTo>
                  <a:lnTo>
                    <a:pt x="0" y="6801081"/>
                  </a:lnTo>
                  <a:cubicBezTo>
                    <a:pt x="7620" y="5609821"/>
                    <a:pt x="136494" y="1306207"/>
                    <a:pt x="76804" y="14542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1F6A7D-344A-4599-9A15-D9C28BD9A765}"/>
                </a:ext>
              </a:extLst>
            </p:cNvPr>
            <p:cNvSpPr/>
            <p:nvPr userDrawn="1"/>
          </p:nvSpPr>
          <p:spPr>
            <a:xfrm rot="342380" flipH="1" flipV="1">
              <a:off x="5717014" y="72038"/>
              <a:ext cx="1605245" cy="679048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5729"/>
                <a:gd name="connsiteY0" fmla="*/ 1 h 6857884"/>
                <a:gd name="connsiteX1" fmla="*/ 1099953 w 1395729"/>
                <a:gd name="connsiteY1" fmla="*/ 288722 h 6857884"/>
                <a:gd name="connsiteX2" fmla="*/ 1392079 w 1395729"/>
                <a:gd name="connsiteY2" fmla="*/ 2565083 h 6857884"/>
                <a:gd name="connsiteX3" fmla="*/ 896303 w 1395729"/>
                <a:gd name="connsiteY3" fmla="*/ 5682616 h 6857884"/>
                <a:gd name="connsiteX4" fmla="*/ 858203 w 1395729"/>
                <a:gd name="connsiteY4" fmla="*/ 6852762 h 6857884"/>
                <a:gd name="connsiteX5" fmla="*/ 0 w 1395729"/>
                <a:gd name="connsiteY5" fmla="*/ 6853238 h 6857884"/>
                <a:gd name="connsiteX6" fmla="*/ 58579 w 1395729"/>
                <a:gd name="connsiteY6" fmla="*/ 1 h 6857884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4447 w 1395729"/>
                <a:gd name="connsiteY0" fmla="*/ 161976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4447 w 1395729"/>
                <a:gd name="connsiteY6" fmla="*/ 161976 h 6569162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245"/>
                <a:gd name="connsiteY0" fmla="*/ 98714 h 6505900"/>
                <a:gd name="connsiteX1" fmla="*/ 1108447 w 1396245"/>
                <a:gd name="connsiteY1" fmla="*/ 0 h 6505900"/>
                <a:gd name="connsiteX2" fmla="*/ 1392079 w 1396245"/>
                <a:gd name="connsiteY2" fmla="*/ 2213099 h 6505900"/>
                <a:gd name="connsiteX3" fmla="*/ 896303 w 1396245"/>
                <a:gd name="connsiteY3" fmla="*/ 5330632 h 6505900"/>
                <a:gd name="connsiteX4" fmla="*/ 858203 w 1396245"/>
                <a:gd name="connsiteY4" fmla="*/ 6500778 h 6505900"/>
                <a:gd name="connsiteX5" fmla="*/ 0 w 1396245"/>
                <a:gd name="connsiteY5" fmla="*/ 6501254 h 6505900"/>
                <a:gd name="connsiteX6" fmla="*/ 74447 w 1396245"/>
                <a:gd name="connsiteY6" fmla="*/ 98714 h 6505900"/>
                <a:gd name="connsiteX0" fmla="*/ 74447 w 1392776"/>
                <a:gd name="connsiteY0" fmla="*/ 98714 h 6505900"/>
                <a:gd name="connsiteX1" fmla="*/ 1108447 w 1392776"/>
                <a:gd name="connsiteY1" fmla="*/ 0 h 6505900"/>
                <a:gd name="connsiteX2" fmla="*/ 1392079 w 1392776"/>
                <a:gd name="connsiteY2" fmla="*/ 2213099 h 6505900"/>
                <a:gd name="connsiteX3" fmla="*/ 896303 w 1392776"/>
                <a:gd name="connsiteY3" fmla="*/ 5330632 h 6505900"/>
                <a:gd name="connsiteX4" fmla="*/ 858203 w 1392776"/>
                <a:gd name="connsiteY4" fmla="*/ 6500778 h 6505900"/>
                <a:gd name="connsiteX5" fmla="*/ 0 w 1392776"/>
                <a:gd name="connsiteY5" fmla="*/ 6501254 h 6505900"/>
                <a:gd name="connsiteX6" fmla="*/ 74447 w 1392776"/>
                <a:gd name="connsiteY6" fmla="*/ 98714 h 650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776" h="6505900">
                  <a:moveTo>
                    <a:pt x="74447" y="98714"/>
                  </a:moveTo>
                  <a:cubicBezTo>
                    <a:pt x="413720" y="87803"/>
                    <a:pt x="754644" y="33914"/>
                    <a:pt x="1108447" y="0"/>
                  </a:cubicBezTo>
                  <a:cubicBezTo>
                    <a:pt x="1229570" y="517894"/>
                    <a:pt x="1405233" y="1324053"/>
                    <a:pt x="1392079" y="2213099"/>
                  </a:cubicBezTo>
                  <a:cubicBezTo>
                    <a:pt x="1378925" y="3102145"/>
                    <a:pt x="985282" y="4616019"/>
                    <a:pt x="896303" y="5330632"/>
                  </a:cubicBezTo>
                  <a:cubicBezTo>
                    <a:pt x="807324" y="6045245"/>
                    <a:pt x="854710" y="6298690"/>
                    <a:pt x="858203" y="6500778"/>
                  </a:cubicBezTo>
                  <a:cubicBezTo>
                    <a:pt x="625476" y="6511414"/>
                    <a:pt x="609600" y="6502366"/>
                    <a:pt x="0" y="6501254"/>
                  </a:cubicBezTo>
                  <a:cubicBezTo>
                    <a:pt x="7620" y="5309994"/>
                    <a:pt x="134137" y="1259494"/>
                    <a:pt x="74447" y="987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8DD0A9-5D44-410C-9FBC-78EC8D1494E3}"/>
                </a:ext>
              </a:extLst>
            </p:cNvPr>
            <p:cNvSpPr/>
            <p:nvPr userDrawn="1"/>
          </p:nvSpPr>
          <p:spPr>
            <a:xfrm rot="467440" flipH="1" flipV="1">
              <a:off x="4966325" y="-145222"/>
              <a:ext cx="1834812" cy="447517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38128"/>
                <a:gd name="connsiteY0" fmla="*/ 222 h 1101482"/>
                <a:gd name="connsiteX1" fmla="*/ 1638028 w 1638128"/>
                <a:gd name="connsiteY1" fmla="*/ 1040565 h 1101482"/>
                <a:gd name="connsiteX2" fmla="*/ 3733 w 1638128"/>
                <a:gd name="connsiteY2" fmla="*/ 1101482 h 1101482"/>
                <a:gd name="connsiteX3" fmla="*/ 88474 w 1638128"/>
                <a:gd name="connsiteY3" fmla="*/ 8 h 1101482"/>
                <a:gd name="connsiteX4" fmla="*/ 570912 w 1638128"/>
                <a:gd name="connsiteY4" fmla="*/ 222 h 11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28" h="1101482">
                  <a:moveTo>
                    <a:pt x="570912" y="222"/>
                  </a:moveTo>
                  <a:cubicBezTo>
                    <a:pt x="185659" y="335837"/>
                    <a:pt x="1652065" y="711464"/>
                    <a:pt x="1638028" y="1040565"/>
                  </a:cubicBezTo>
                  <a:lnTo>
                    <a:pt x="3733" y="1101482"/>
                  </a:lnTo>
                  <a:cubicBezTo>
                    <a:pt x="-13653" y="724881"/>
                    <a:pt x="32250" y="702427"/>
                    <a:pt x="88474" y="8"/>
                  </a:cubicBezTo>
                  <a:cubicBezTo>
                    <a:pt x="489513" y="-105"/>
                    <a:pt x="124904" y="1063"/>
                    <a:pt x="570912" y="222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0CB925-D80D-4F42-BE78-4BBC0E1D2E4A}"/>
              </a:ext>
            </a:extLst>
          </p:cNvPr>
          <p:cNvGrpSpPr/>
          <p:nvPr userDrawn="1"/>
        </p:nvGrpSpPr>
        <p:grpSpPr>
          <a:xfrm>
            <a:off x="7257371" y="-279618"/>
            <a:ext cx="5005526" cy="7606835"/>
            <a:chOff x="6362021" y="-279568"/>
            <a:chExt cx="5005526" cy="76068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66BE5A-DB0C-4234-8AD9-C1A8BBF26219}"/>
                </a:ext>
              </a:extLst>
            </p:cNvPr>
            <p:cNvSpPr/>
            <p:nvPr/>
          </p:nvSpPr>
          <p:spPr>
            <a:xfrm>
              <a:off x="9825937" y="6723"/>
              <a:ext cx="14707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6362021" y="-279568"/>
              <a:ext cx="5005526" cy="7606835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5526" h="7606835">
                  <a:moveTo>
                    <a:pt x="121175" y="637755"/>
                  </a:moveTo>
                  <a:lnTo>
                    <a:pt x="3852062" y="0"/>
                  </a:lnTo>
                  <a:lnTo>
                    <a:pt x="5005526" y="6771112"/>
                  </a:lnTo>
                  <a:lnTo>
                    <a:pt x="88506" y="7606835"/>
                  </a:lnTo>
                  <a:cubicBezTo>
                    <a:pt x="-261946" y="5046988"/>
                    <a:pt x="572388" y="3153292"/>
                    <a:pt x="121175" y="637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84952" y="4959838"/>
            <a:ext cx="4740088" cy="1506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470563" y="4407445"/>
            <a:ext cx="4579141" cy="19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33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D9FE9D-1FE7-4A9A-8DEE-685EC467816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1281" y="3037178"/>
            <a:ext cx="4746204" cy="1762589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algn="r">
              <a:lnSpc>
                <a:spcPct val="0"/>
              </a:lnSpc>
              <a:defRPr lang="en-US" sz="9600" b="1" i="0" u="none" strike="noStrike" cap="none">
                <a:solidFill>
                  <a:schemeClr val="accent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lvl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&lt;#&gt;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BA70A477-9B44-4027-A005-1A47F8C2F891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62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Subtitle with background pictur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2E54B9-7E3E-4DF7-9472-B0F008C0F699}"/>
              </a:ext>
            </a:extLst>
          </p:cNvPr>
          <p:cNvSpPr/>
          <p:nvPr userDrawn="1"/>
        </p:nvSpPr>
        <p:spPr>
          <a:xfrm>
            <a:off x="-26887" y="0"/>
            <a:ext cx="8431930" cy="6858000"/>
          </a:xfrm>
          <a:prstGeom prst="rect">
            <a:avLst/>
          </a:prstGeom>
          <a:gradFill flip="none" rotWithShape="1">
            <a:gsLst>
              <a:gs pos="6000">
                <a:srgbClr val="008BB2">
                  <a:alpha val="97000"/>
                </a:srgbClr>
              </a:gs>
              <a:gs pos="95000">
                <a:srgbClr val="7CD8C9">
                  <a:alpha val="67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586DF-9CCC-4CD5-959C-154081059D7C}"/>
              </a:ext>
            </a:extLst>
          </p:cNvPr>
          <p:cNvGrpSpPr/>
          <p:nvPr userDrawn="1"/>
        </p:nvGrpSpPr>
        <p:grpSpPr>
          <a:xfrm>
            <a:off x="6238621" y="-149803"/>
            <a:ext cx="2355934" cy="7098580"/>
            <a:chOff x="4966325" y="-149803"/>
            <a:chExt cx="2355934" cy="709858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6EF4B9-43E7-450F-94B6-0E8E39D2E692}"/>
                </a:ext>
              </a:extLst>
            </p:cNvPr>
            <p:cNvSpPr/>
            <p:nvPr userDrawn="1"/>
          </p:nvSpPr>
          <p:spPr>
            <a:xfrm rot="467440" flipH="1" flipV="1">
              <a:off x="5381181" y="-149803"/>
              <a:ext cx="1615055" cy="7098580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3566"/>
                <a:gd name="connsiteY0" fmla="*/ 953 h 6854200"/>
                <a:gd name="connsiteX1" fmla="*/ 1037749 w 1393566"/>
                <a:gd name="connsiteY1" fmla="*/ 0 h 6854200"/>
                <a:gd name="connsiteX2" fmla="*/ 1392079 w 1393566"/>
                <a:gd name="connsiteY2" fmla="*/ 2566035 h 6854200"/>
                <a:gd name="connsiteX3" fmla="*/ 896303 w 1393566"/>
                <a:gd name="connsiteY3" fmla="*/ 5683568 h 6854200"/>
                <a:gd name="connsiteX4" fmla="*/ 850815 w 1393566"/>
                <a:gd name="connsiteY4" fmla="*/ 6760420 h 6854200"/>
                <a:gd name="connsiteX5" fmla="*/ 0 w 1393566"/>
                <a:gd name="connsiteY5" fmla="*/ 6854190 h 6854200"/>
                <a:gd name="connsiteX6" fmla="*/ 58579 w 1393566"/>
                <a:gd name="connsiteY6" fmla="*/ 953 h 6854200"/>
                <a:gd name="connsiteX0" fmla="*/ 65820 w 1400807"/>
                <a:gd name="connsiteY0" fmla="*/ 953 h 6896739"/>
                <a:gd name="connsiteX1" fmla="*/ 1044990 w 1400807"/>
                <a:gd name="connsiteY1" fmla="*/ 0 h 6896739"/>
                <a:gd name="connsiteX2" fmla="*/ 1399320 w 1400807"/>
                <a:gd name="connsiteY2" fmla="*/ 2566035 h 6896739"/>
                <a:gd name="connsiteX3" fmla="*/ 903544 w 1400807"/>
                <a:gd name="connsiteY3" fmla="*/ 5683568 h 6896739"/>
                <a:gd name="connsiteX4" fmla="*/ 858056 w 1400807"/>
                <a:gd name="connsiteY4" fmla="*/ 6760420 h 6896739"/>
                <a:gd name="connsiteX5" fmla="*/ 0 w 1400807"/>
                <a:gd name="connsiteY5" fmla="*/ 6896732 h 6896739"/>
                <a:gd name="connsiteX6" fmla="*/ 65820 w 1400807"/>
                <a:gd name="connsiteY6" fmla="*/ 953 h 6896739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0807"/>
                <a:gd name="connsiteY0" fmla="*/ 953 h 6896732"/>
                <a:gd name="connsiteX1" fmla="*/ 1044990 w 1400807"/>
                <a:gd name="connsiteY1" fmla="*/ 0 h 6896732"/>
                <a:gd name="connsiteX2" fmla="*/ 1399320 w 1400807"/>
                <a:gd name="connsiteY2" fmla="*/ 2566035 h 6896732"/>
                <a:gd name="connsiteX3" fmla="*/ 903544 w 1400807"/>
                <a:gd name="connsiteY3" fmla="*/ 5683568 h 6896732"/>
                <a:gd name="connsiteX4" fmla="*/ 858056 w 1400807"/>
                <a:gd name="connsiteY4" fmla="*/ 6760420 h 6896732"/>
                <a:gd name="connsiteX5" fmla="*/ 0 w 1400807"/>
                <a:gd name="connsiteY5" fmla="*/ 6896732 h 6896732"/>
                <a:gd name="connsiteX6" fmla="*/ 65820 w 1400807"/>
                <a:gd name="connsiteY6" fmla="*/ 953 h 6896732"/>
                <a:gd name="connsiteX0" fmla="*/ 65820 w 1401430"/>
                <a:gd name="connsiteY0" fmla="*/ 0 h 6895779"/>
                <a:gd name="connsiteX1" fmla="*/ 1067268 w 1401430"/>
                <a:gd name="connsiteY1" fmla="*/ 94698 h 6895779"/>
                <a:gd name="connsiteX2" fmla="*/ 1399320 w 1401430"/>
                <a:gd name="connsiteY2" fmla="*/ 2565082 h 6895779"/>
                <a:gd name="connsiteX3" fmla="*/ 903544 w 1401430"/>
                <a:gd name="connsiteY3" fmla="*/ 5682615 h 6895779"/>
                <a:gd name="connsiteX4" fmla="*/ 858056 w 1401430"/>
                <a:gd name="connsiteY4" fmla="*/ 6759467 h 6895779"/>
                <a:gd name="connsiteX5" fmla="*/ 0 w 1401430"/>
                <a:gd name="connsiteY5" fmla="*/ 6895779 h 6895779"/>
                <a:gd name="connsiteX6" fmla="*/ 65820 w 1401430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65820 w 1401288"/>
                <a:gd name="connsiteY0" fmla="*/ 0 h 6895779"/>
                <a:gd name="connsiteX1" fmla="*/ 1067268 w 1401288"/>
                <a:gd name="connsiteY1" fmla="*/ 94698 h 6895779"/>
                <a:gd name="connsiteX2" fmla="*/ 1399320 w 1401288"/>
                <a:gd name="connsiteY2" fmla="*/ 2565082 h 6895779"/>
                <a:gd name="connsiteX3" fmla="*/ 903544 w 1401288"/>
                <a:gd name="connsiteY3" fmla="*/ 5682615 h 6895779"/>
                <a:gd name="connsiteX4" fmla="*/ 858056 w 1401288"/>
                <a:gd name="connsiteY4" fmla="*/ 6759467 h 6895779"/>
                <a:gd name="connsiteX5" fmla="*/ 0 w 1401288"/>
                <a:gd name="connsiteY5" fmla="*/ 6895779 h 6895779"/>
                <a:gd name="connsiteX6" fmla="*/ 65820 w 1401288"/>
                <a:gd name="connsiteY6" fmla="*/ 0 h 6895779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  <a:gd name="connsiteX0" fmla="*/ 76804 w 1401288"/>
                <a:gd name="connsiteY0" fmla="*/ 145427 h 6801081"/>
                <a:gd name="connsiteX1" fmla="*/ 1067268 w 1401288"/>
                <a:gd name="connsiteY1" fmla="*/ 0 h 6801081"/>
                <a:gd name="connsiteX2" fmla="*/ 1399320 w 1401288"/>
                <a:gd name="connsiteY2" fmla="*/ 2470384 h 6801081"/>
                <a:gd name="connsiteX3" fmla="*/ 903544 w 1401288"/>
                <a:gd name="connsiteY3" fmla="*/ 5587917 h 6801081"/>
                <a:gd name="connsiteX4" fmla="*/ 858056 w 1401288"/>
                <a:gd name="connsiteY4" fmla="*/ 6664769 h 6801081"/>
                <a:gd name="connsiteX5" fmla="*/ 0 w 1401288"/>
                <a:gd name="connsiteY5" fmla="*/ 6801081 h 6801081"/>
                <a:gd name="connsiteX6" fmla="*/ 76804 w 1401288"/>
                <a:gd name="connsiteY6" fmla="*/ 145427 h 680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288" h="6801081">
                  <a:moveTo>
                    <a:pt x="76804" y="145427"/>
                  </a:moveTo>
                  <a:cubicBezTo>
                    <a:pt x="385002" y="104873"/>
                    <a:pt x="696173" y="54662"/>
                    <a:pt x="1067268" y="0"/>
                  </a:cubicBezTo>
                  <a:cubicBezTo>
                    <a:pt x="1162731" y="522319"/>
                    <a:pt x="1426607" y="1539065"/>
                    <a:pt x="1399320" y="2470384"/>
                  </a:cubicBezTo>
                  <a:cubicBezTo>
                    <a:pt x="1372033" y="3401703"/>
                    <a:pt x="993755" y="4888853"/>
                    <a:pt x="903544" y="5587917"/>
                  </a:cubicBezTo>
                  <a:cubicBezTo>
                    <a:pt x="813333" y="6286981"/>
                    <a:pt x="854563" y="6462681"/>
                    <a:pt x="858056" y="6664769"/>
                  </a:cubicBezTo>
                  <a:lnTo>
                    <a:pt x="0" y="6801081"/>
                  </a:lnTo>
                  <a:cubicBezTo>
                    <a:pt x="7620" y="5609821"/>
                    <a:pt x="136494" y="1306207"/>
                    <a:pt x="76804" y="14542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6C2897-1F27-47A4-BC4D-8AF80C95EDBA}"/>
                </a:ext>
              </a:extLst>
            </p:cNvPr>
            <p:cNvSpPr/>
            <p:nvPr userDrawn="1"/>
          </p:nvSpPr>
          <p:spPr>
            <a:xfrm rot="342380" flipH="1" flipV="1">
              <a:off x="5717014" y="72038"/>
              <a:ext cx="1605245" cy="6790486"/>
            </a:xfrm>
            <a:custGeom>
              <a:avLst/>
              <a:gdLst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623163 h 8018143"/>
                <a:gd name="connsiteX1" fmla="*/ 1145200 w 1485429"/>
                <a:gd name="connsiteY1" fmla="*/ 607923 h 8018143"/>
                <a:gd name="connsiteX2" fmla="*/ 1480480 w 1485429"/>
                <a:gd name="connsiteY2" fmla="*/ 3183483 h 8018143"/>
                <a:gd name="connsiteX3" fmla="*/ 939460 w 1485429"/>
                <a:gd name="connsiteY3" fmla="*/ 6620103 h 8018143"/>
                <a:gd name="connsiteX4" fmla="*/ 939460 w 1485429"/>
                <a:gd name="connsiteY4" fmla="*/ 7473543 h 8018143"/>
                <a:gd name="connsiteX5" fmla="*/ 86020 w 1485429"/>
                <a:gd name="connsiteY5" fmla="*/ 7481163 h 8018143"/>
                <a:gd name="connsiteX6" fmla="*/ 146980 w 1485429"/>
                <a:gd name="connsiteY6" fmla="*/ 623163 h 8018143"/>
                <a:gd name="connsiteX0" fmla="*/ 146980 w 1485429"/>
                <a:gd name="connsiteY0" fmla="*/ 198328 h 7593308"/>
                <a:gd name="connsiteX1" fmla="*/ 1145200 w 1485429"/>
                <a:gd name="connsiteY1" fmla="*/ 183088 h 7593308"/>
                <a:gd name="connsiteX2" fmla="*/ 1480480 w 1485429"/>
                <a:gd name="connsiteY2" fmla="*/ 2758648 h 7593308"/>
                <a:gd name="connsiteX3" fmla="*/ 939460 w 1485429"/>
                <a:gd name="connsiteY3" fmla="*/ 6195268 h 7593308"/>
                <a:gd name="connsiteX4" fmla="*/ 939460 w 1485429"/>
                <a:gd name="connsiteY4" fmla="*/ 7048708 h 7593308"/>
                <a:gd name="connsiteX5" fmla="*/ 86020 w 1485429"/>
                <a:gd name="connsiteY5" fmla="*/ 7056328 h 7593308"/>
                <a:gd name="connsiteX6" fmla="*/ 146980 w 148542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98720 w 1437169"/>
                <a:gd name="connsiteY0" fmla="*/ 198328 h 7593308"/>
                <a:gd name="connsiteX1" fmla="*/ 1096940 w 1437169"/>
                <a:gd name="connsiteY1" fmla="*/ 183088 h 7593308"/>
                <a:gd name="connsiteX2" fmla="*/ 1432220 w 1437169"/>
                <a:gd name="connsiteY2" fmla="*/ 2758648 h 7593308"/>
                <a:gd name="connsiteX3" fmla="*/ 891200 w 1437169"/>
                <a:gd name="connsiteY3" fmla="*/ 6195268 h 7593308"/>
                <a:gd name="connsiteX4" fmla="*/ 891200 w 1437169"/>
                <a:gd name="connsiteY4" fmla="*/ 7048708 h 7593308"/>
                <a:gd name="connsiteX5" fmla="*/ 37760 w 1437169"/>
                <a:gd name="connsiteY5" fmla="*/ 7056328 h 7593308"/>
                <a:gd name="connsiteX6" fmla="*/ 98720 w 1437169"/>
                <a:gd name="connsiteY6" fmla="*/ 198328 h 7593308"/>
                <a:gd name="connsiteX0" fmla="*/ 60960 w 1399409"/>
                <a:gd name="connsiteY0" fmla="*/ 198328 h 7593308"/>
                <a:gd name="connsiteX1" fmla="*/ 1059180 w 1399409"/>
                <a:gd name="connsiteY1" fmla="*/ 183088 h 7593308"/>
                <a:gd name="connsiteX2" fmla="*/ 1394460 w 1399409"/>
                <a:gd name="connsiteY2" fmla="*/ 2758648 h 7593308"/>
                <a:gd name="connsiteX3" fmla="*/ 853440 w 1399409"/>
                <a:gd name="connsiteY3" fmla="*/ 6195268 h 7593308"/>
                <a:gd name="connsiteX4" fmla="*/ 853440 w 1399409"/>
                <a:gd name="connsiteY4" fmla="*/ 7048708 h 7593308"/>
                <a:gd name="connsiteX5" fmla="*/ 0 w 1399409"/>
                <a:gd name="connsiteY5" fmla="*/ 7056328 h 7593308"/>
                <a:gd name="connsiteX6" fmla="*/ 60960 w 1399409"/>
                <a:gd name="connsiteY6" fmla="*/ 198328 h 7593308"/>
                <a:gd name="connsiteX0" fmla="*/ 60960 w 1399409"/>
                <a:gd name="connsiteY0" fmla="*/ 198328 h 7110010"/>
                <a:gd name="connsiteX1" fmla="*/ 1059180 w 1399409"/>
                <a:gd name="connsiteY1" fmla="*/ 183088 h 7110010"/>
                <a:gd name="connsiteX2" fmla="*/ 1394460 w 1399409"/>
                <a:gd name="connsiteY2" fmla="*/ 2758648 h 7110010"/>
                <a:gd name="connsiteX3" fmla="*/ 853440 w 1399409"/>
                <a:gd name="connsiteY3" fmla="*/ 6195268 h 7110010"/>
                <a:gd name="connsiteX4" fmla="*/ 853440 w 1399409"/>
                <a:gd name="connsiteY4" fmla="*/ 7048708 h 7110010"/>
                <a:gd name="connsiteX5" fmla="*/ 0 w 1399409"/>
                <a:gd name="connsiteY5" fmla="*/ 7056328 h 7110010"/>
                <a:gd name="connsiteX6" fmla="*/ 60960 w 1399409"/>
                <a:gd name="connsiteY6" fmla="*/ 198328 h 7110010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98328 h 7062771"/>
                <a:gd name="connsiteX1" fmla="*/ 1059180 w 1399409"/>
                <a:gd name="connsiteY1" fmla="*/ 183088 h 7062771"/>
                <a:gd name="connsiteX2" fmla="*/ 1394460 w 1399409"/>
                <a:gd name="connsiteY2" fmla="*/ 2758648 h 7062771"/>
                <a:gd name="connsiteX3" fmla="*/ 853440 w 1399409"/>
                <a:gd name="connsiteY3" fmla="*/ 6195268 h 7062771"/>
                <a:gd name="connsiteX4" fmla="*/ 853440 w 1399409"/>
                <a:gd name="connsiteY4" fmla="*/ 7048708 h 7062771"/>
                <a:gd name="connsiteX5" fmla="*/ 0 w 1399409"/>
                <a:gd name="connsiteY5" fmla="*/ 7056328 h 7062771"/>
                <a:gd name="connsiteX6" fmla="*/ 60960 w 1399409"/>
                <a:gd name="connsiteY6" fmla="*/ 198328 h 7062771"/>
                <a:gd name="connsiteX0" fmla="*/ 60960 w 1399409"/>
                <a:gd name="connsiteY0" fmla="*/ 15240 h 6879683"/>
                <a:gd name="connsiteX1" fmla="*/ 1059180 w 1399409"/>
                <a:gd name="connsiteY1" fmla="*/ 0 h 6879683"/>
                <a:gd name="connsiteX2" fmla="*/ 1394460 w 1399409"/>
                <a:gd name="connsiteY2" fmla="*/ 2575560 h 6879683"/>
                <a:gd name="connsiteX3" fmla="*/ 853440 w 1399409"/>
                <a:gd name="connsiteY3" fmla="*/ 6012180 h 6879683"/>
                <a:gd name="connsiteX4" fmla="*/ 853440 w 1399409"/>
                <a:gd name="connsiteY4" fmla="*/ 6865620 h 6879683"/>
                <a:gd name="connsiteX5" fmla="*/ 0 w 1399409"/>
                <a:gd name="connsiteY5" fmla="*/ 6873240 h 6879683"/>
                <a:gd name="connsiteX6" fmla="*/ 60960 w 1399409"/>
                <a:gd name="connsiteY6" fmla="*/ 15240 h 6879683"/>
                <a:gd name="connsiteX0" fmla="*/ 60960 w 1397802"/>
                <a:gd name="connsiteY0" fmla="*/ 15240 h 6879683"/>
                <a:gd name="connsiteX1" fmla="*/ 1059180 w 1397802"/>
                <a:gd name="connsiteY1" fmla="*/ 0 h 6879683"/>
                <a:gd name="connsiteX2" fmla="*/ 1394460 w 1397802"/>
                <a:gd name="connsiteY2" fmla="*/ 2575560 h 6879683"/>
                <a:gd name="connsiteX3" fmla="*/ 853440 w 1397802"/>
                <a:gd name="connsiteY3" fmla="*/ 6012180 h 6879683"/>
                <a:gd name="connsiteX4" fmla="*/ 853440 w 1397802"/>
                <a:gd name="connsiteY4" fmla="*/ 6865620 h 6879683"/>
                <a:gd name="connsiteX5" fmla="*/ 0 w 1397802"/>
                <a:gd name="connsiteY5" fmla="*/ 6873240 h 6879683"/>
                <a:gd name="connsiteX6" fmla="*/ 60960 w 1397802"/>
                <a:gd name="connsiteY6" fmla="*/ 15240 h 6879683"/>
                <a:gd name="connsiteX0" fmla="*/ 60960 w 1396998"/>
                <a:gd name="connsiteY0" fmla="*/ 12859 h 6877302"/>
                <a:gd name="connsiteX1" fmla="*/ 1037749 w 1396998"/>
                <a:gd name="connsiteY1" fmla="*/ 0 h 6877302"/>
                <a:gd name="connsiteX2" fmla="*/ 1394460 w 1396998"/>
                <a:gd name="connsiteY2" fmla="*/ 2573179 h 6877302"/>
                <a:gd name="connsiteX3" fmla="*/ 853440 w 1396998"/>
                <a:gd name="connsiteY3" fmla="*/ 6009799 h 6877302"/>
                <a:gd name="connsiteX4" fmla="*/ 853440 w 1396998"/>
                <a:gd name="connsiteY4" fmla="*/ 6863239 h 6877302"/>
                <a:gd name="connsiteX5" fmla="*/ 0 w 1396998"/>
                <a:gd name="connsiteY5" fmla="*/ 6870859 h 6877302"/>
                <a:gd name="connsiteX6" fmla="*/ 60960 w 1396998"/>
                <a:gd name="connsiteY6" fmla="*/ 12859 h 6877302"/>
                <a:gd name="connsiteX0" fmla="*/ 60960 w 1397080"/>
                <a:gd name="connsiteY0" fmla="*/ 10478 h 6874921"/>
                <a:gd name="connsiteX1" fmla="*/ 1040130 w 1397080"/>
                <a:gd name="connsiteY1" fmla="*/ 0 h 6874921"/>
                <a:gd name="connsiteX2" fmla="*/ 1394460 w 1397080"/>
                <a:gd name="connsiteY2" fmla="*/ 2570798 h 6874921"/>
                <a:gd name="connsiteX3" fmla="*/ 853440 w 1397080"/>
                <a:gd name="connsiteY3" fmla="*/ 6007418 h 6874921"/>
                <a:gd name="connsiteX4" fmla="*/ 853440 w 1397080"/>
                <a:gd name="connsiteY4" fmla="*/ 6860858 h 6874921"/>
                <a:gd name="connsiteX5" fmla="*/ 0 w 1397080"/>
                <a:gd name="connsiteY5" fmla="*/ 6868478 h 6874921"/>
                <a:gd name="connsiteX6" fmla="*/ 60960 w 1397080"/>
                <a:gd name="connsiteY6" fmla="*/ 10478 h 6874921"/>
                <a:gd name="connsiteX0" fmla="*/ 60960 w 1397080"/>
                <a:gd name="connsiteY0" fmla="*/ 5715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5715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7080"/>
                <a:gd name="connsiteY0" fmla="*/ 953 h 6870158"/>
                <a:gd name="connsiteX1" fmla="*/ 1040130 w 1397080"/>
                <a:gd name="connsiteY1" fmla="*/ 0 h 6870158"/>
                <a:gd name="connsiteX2" fmla="*/ 1394460 w 1397080"/>
                <a:gd name="connsiteY2" fmla="*/ 2566035 h 6870158"/>
                <a:gd name="connsiteX3" fmla="*/ 853440 w 1397080"/>
                <a:gd name="connsiteY3" fmla="*/ 6002655 h 6870158"/>
                <a:gd name="connsiteX4" fmla="*/ 853440 w 1397080"/>
                <a:gd name="connsiteY4" fmla="*/ 6856095 h 6870158"/>
                <a:gd name="connsiteX5" fmla="*/ 0 w 1397080"/>
                <a:gd name="connsiteY5" fmla="*/ 6863715 h 6870158"/>
                <a:gd name="connsiteX6" fmla="*/ 60960 w 1397080"/>
                <a:gd name="connsiteY6" fmla="*/ 953 h 6870158"/>
                <a:gd name="connsiteX0" fmla="*/ 60960 w 1396935"/>
                <a:gd name="connsiteY0" fmla="*/ 953 h 6870158"/>
                <a:gd name="connsiteX1" fmla="*/ 1040130 w 1396935"/>
                <a:gd name="connsiteY1" fmla="*/ 0 h 6870158"/>
                <a:gd name="connsiteX2" fmla="*/ 1394460 w 1396935"/>
                <a:gd name="connsiteY2" fmla="*/ 2566035 h 6870158"/>
                <a:gd name="connsiteX3" fmla="*/ 853440 w 1396935"/>
                <a:gd name="connsiteY3" fmla="*/ 6002655 h 6870158"/>
                <a:gd name="connsiteX4" fmla="*/ 853440 w 1396935"/>
                <a:gd name="connsiteY4" fmla="*/ 6856095 h 6870158"/>
                <a:gd name="connsiteX5" fmla="*/ 0 w 1396935"/>
                <a:gd name="connsiteY5" fmla="*/ 6863715 h 6870158"/>
                <a:gd name="connsiteX6" fmla="*/ 60960 w 1396935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0158"/>
                <a:gd name="connsiteX1" fmla="*/ 1040130 w 1396494"/>
                <a:gd name="connsiteY1" fmla="*/ 0 h 6870158"/>
                <a:gd name="connsiteX2" fmla="*/ 1394460 w 1396494"/>
                <a:gd name="connsiteY2" fmla="*/ 2566035 h 6870158"/>
                <a:gd name="connsiteX3" fmla="*/ 872490 w 1396494"/>
                <a:gd name="connsiteY3" fmla="*/ 5997893 h 6870158"/>
                <a:gd name="connsiteX4" fmla="*/ 853440 w 1396494"/>
                <a:gd name="connsiteY4" fmla="*/ 6856095 h 6870158"/>
                <a:gd name="connsiteX5" fmla="*/ 0 w 1396494"/>
                <a:gd name="connsiteY5" fmla="*/ 6863715 h 6870158"/>
                <a:gd name="connsiteX6" fmla="*/ 60960 w 1396494"/>
                <a:gd name="connsiteY6" fmla="*/ 953 h 6870158"/>
                <a:gd name="connsiteX0" fmla="*/ 60960 w 1396494"/>
                <a:gd name="connsiteY0" fmla="*/ 953 h 6872075"/>
                <a:gd name="connsiteX1" fmla="*/ 1040130 w 1396494"/>
                <a:gd name="connsiteY1" fmla="*/ 0 h 6872075"/>
                <a:gd name="connsiteX2" fmla="*/ 1394460 w 1396494"/>
                <a:gd name="connsiteY2" fmla="*/ 2566035 h 6872075"/>
                <a:gd name="connsiteX3" fmla="*/ 872490 w 1396494"/>
                <a:gd name="connsiteY3" fmla="*/ 5997893 h 6872075"/>
                <a:gd name="connsiteX4" fmla="*/ 832009 w 1396494"/>
                <a:gd name="connsiteY4" fmla="*/ 6858476 h 6872075"/>
                <a:gd name="connsiteX5" fmla="*/ 0 w 1396494"/>
                <a:gd name="connsiteY5" fmla="*/ 6863715 h 6872075"/>
                <a:gd name="connsiteX6" fmla="*/ 60960 w 1396494"/>
                <a:gd name="connsiteY6" fmla="*/ 953 h 6872075"/>
                <a:gd name="connsiteX0" fmla="*/ 60960 w 1396186"/>
                <a:gd name="connsiteY0" fmla="*/ 953 h 6872075"/>
                <a:gd name="connsiteX1" fmla="*/ 1040130 w 1396186"/>
                <a:gd name="connsiteY1" fmla="*/ 0 h 6872075"/>
                <a:gd name="connsiteX2" fmla="*/ 1394460 w 1396186"/>
                <a:gd name="connsiteY2" fmla="*/ 2566035 h 6872075"/>
                <a:gd name="connsiteX3" fmla="*/ 886777 w 1396186"/>
                <a:gd name="connsiteY3" fmla="*/ 5835968 h 6872075"/>
                <a:gd name="connsiteX4" fmla="*/ 832009 w 1396186"/>
                <a:gd name="connsiteY4" fmla="*/ 6858476 h 6872075"/>
                <a:gd name="connsiteX5" fmla="*/ 0 w 1396186"/>
                <a:gd name="connsiteY5" fmla="*/ 6863715 h 6872075"/>
                <a:gd name="connsiteX6" fmla="*/ 60960 w 1396186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72075"/>
                <a:gd name="connsiteX1" fmla="*/ 1040130 w 1396041"/>
                <a:gd name="connsiteY1" fmla="*/ 0 h 6872075"/>
                <a:gd name="connsiteX2" fmla="*/ 1394460 w 1396041"/>
                <a:gd name="connsiteY2" fmla="*/ 2566035 h 6872075"/>
                <a:gd name="connsiteX3" fmla="*/ 893921 w 1396041"/>
                <a:gd name="connsiteY3" fmla="*/ 5762150 h 6872075"/>
                <a:gd name="connsiteX4" fmla="*/ 832009 w 1396041"/>
                <a:gd name="connsiteY4" fmla="*/ 6858476 h 6872075"/>
                <a:gd name="connsiteX5" fmla="*/ 0 w 1396041"/>
                <a:gd name="connsiteY5" fmla="*/ 6863715 h 6872075"/>
                <a:gd name="connsiteX6" fmla="*/ 60960 w 1396041"/>
                <a:gd name="connsiteY6" fmla="*/ 953 h 6872075"/>
                <a:gd name="connsiteX0" fmla="*/ 60960 w 1396041"/>
                <a:gd name="connsiteY0" fmla="*/ 953 h 6868275"/>
                <a:gd name="connsiteX1" fmla="*/ 1040130 w 1396041"/>
                <a:gd name="connsiteY1" fmla="*/ 0 h 6868275"/>
                <a:gd name="connsiteX2" fmla="*/ 1394460 w 1396041"/>
                <a:gd name="connsiteY2" fmla="*/ 2566035 h 6868275"/>
                <a:gd name="connsiteX3" fmla="*/ 893921 w 1396041"/>
                <a:gd name="connsiteY3" fmla="*/ 5762150 h 6868275"/>
                <a:gd name="connsiteX4" fmla="*/ 860584 w 1396041"/>
                <a:gd name="connsiteY4" fmla="*/ 6853714 h 6868275"/>
                <a:gd name="connsiteX5" fmla="*/ 0 w 1396041"/>
                <a:gd name="connsiteY5" fmla="*/ 6863715 h 6868275"/>
                <a:gd name="connsiteX6" fmla="*/ 60960 w 1396041"/>
                <a:gd name="connsiteY6" fmla="*/ 953 h 686827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6041"/>
                <a:gd name="connsiteY0" fmla="*/ 953 h 6863715"/>
                <a:gd name="connsiteX1" fmla="*/ 1040130 w 1396041"/>
                <a:gd name="connsiteY1" fmla="*/ 0 h 6863715"/>
                <a:gd name="connsiteX2" fmla="*/ 1394460 w 1396041"/>
                <a:gd name="connsiteY2" fmla="*/ 2566035 h 6863715"/>
                <a:gd name="connsiteX3" fmla="*/ 893921 w 1396041"/>
                <a:gd name="connsiteY3" fmla="*/ 5762150 h 6863715"/>
                <a:gd name="connsiteX4" fmla="*/ 860584 w 1396041"/>
                <a:gd name="connsiteY4" fmla="*/ 6853714 h 6863715"/>
                <a:gd name="connsiteX5" fmla="*/ 0 w 1396041"/>
                <a:gd name="connsiteY5" fmla="*/ 6863715 h 6863715"/>
                <a:gd name="connsiteX6" fmla="*/ 60960 w 1396041"/>
                <a:gd name="connsiteY6" fmla="*/ 953 h 6863715"/>
                <a:gd name="connsiteX0" fmla="*/ 60960 w 1395947"/>
                <a:gd name="connsiteY0" fmla="*/ 953 h 6863715"/>
                <a:gd name="connsiteX1" fmla="*/ 1040130 w 1395947"/>
                <a:gd name="connsiteY1" fmla="*/ 0 h 6863715"/>
                <a:gd name="connsiteX2" fmla="*/ 1394460 w 1395947"/>
                <a:gd name="connsiteY2" fmla="*/ 2566035 h 6863715"/>
                <a:gd name="connsiteX3" fmla="*/ 898684 w 1395947"/>
                <a:gd name="connsiteY3" fmla="*/ 5683568 h 6863715"/>
                <a:gd name="connsiteX4" fmla="*/ 860584 w 1395947"/>
                <a:gd name="connsiteY4" fmla="*/ 6853714 h 6863715"/>
                <a:gd name="connsiteX5" fmla="*/ 0 w 1395947"/>
                <a:gd name="connsiteY5" fmla="*/ 6863715 h 6863715"/>
                <a:gd name="connsiteX6" fmla="*/ 60960 w 1395947"/>
                <a:gd name="connsiteY6" fmla="*/ 953 h 6863715"/>
                <a:gd name="connsiteX0" fmla="*/ 58579 w 1393566"/>
                <a:gd name="connsiteY0" fmla="*/ 953 h 6856038"/>
                <a:gd name="connsiteX1" fmla="*/ 1037749 w 1393566"/>
                <a:gd name="connsiteY1" fmla="*/ 0 h 6856038"/>
                <a:gd name="connsiteX2" fmla="*/ 1392079 w 1393566"/>
                <a:gd name="connsiteY2" fmla="*/ 2566035 h 6856038"/>
                <a:gd name="connsiteX3" fmla="*/ 896303 w 1393566"/>
                <a:gd name="connsiteY3" fmla="*/ 5683568 h 6856038"/>
                <a:gd name="connsiteX4" fmla="*/ 858203 w 1393566"/>
                <a:gd name="connsiteY4" fmla="*/ 6853714 h 6856038"/>
                <a:gd name="connsiteX5" fmla="*/ 0 w 1393566"/>
                <a:gd name="connsiteY5" fmla="*/ 6854190 h 6856038"/>
                <a:gd name="connsiteX6" fmla="*/ 58579 w 1393566"/>
                <a:gd name="connsiteY6" fmla="*/ 953 h 6856038"/>
                <a:gd name="connsiteX0" fmla="*/ 58579 w 1393566"/>
                <a:gd name="connsiteY0" fmla="*/ 953 h 6858836"/>
                <a:gd name="connsiteX1" fmla="*/ 1037749 w 1393566"/>
                <a:gd name="connsiteY1" fmla="*/ 0 h 6858836"/>
                <a:gd name="connsiteX2" fmla="*/ 1392079 w 1393566"/>
                <a:gd name="connsiteY2" fmla="*/ 2566035 h 6858836"/>
                <a:gd name="connsiteX3" fmla="*/ 896303 w 1393566"/>
                <a:gd name="connsiteY3" fmla="*/ 5683568 h 6858836"/>
                <a:gd name="connsiteX4" fmla="*/ 858203 w 1393566"/>
                <a:gd name="connsiteY4" fmla="*/ 6853714 h 6858836"/>
                <a:gd name="connsiteX5" fmla="*/ 0 w 1393566"/>
                <a:gd name="connsiteY5" fmla="*/ 6854190 h 6858836"/>
                <a:gd name="connsiteX6" fmla="*/ 58579 w 1393566"/>
                <a:gd name="connsiteY6" fmla="*/ 953 h 6858836"/>
                <a:gd name="connsiteX0" fmla="*/ 58579 w 1395729"/>
                <a:gd name="connsiteY0" fmla="*/ 1 h 6857884"/>
                <a:gd name="connsiteX1" fmla="*/ 1099953 w 1395729"/>
                <a:gd name="connsiteY1" fmla="*/ 288722 h 6857884"/>
                <a:gd name="connsiteX2" fmla="*/ 1392079 w 1395729"/>
                <a:gd name="connsiteY2" fmla="*/ 2565083 h 6857884"/>
                <a:gd name="connsiteX3" fmla="*/ 896303 w 1395729"/>
                <a:gd name="connsiteY3" fmla="*/ 5682616 h 6857884"/>
                <a:gd name="connsiteX4" fmla="*/ 858203 w 1395729"/>
                <a:gd name="connsiteY4" fmla="*/ 6852762 h 6857884"/>
                <a:gd name="connsiteX5" fmla="*/ 0 w 1395729"/>
                <a:gd name="connsiteY5" fmla="*/ 6853238 h 6857884"/>
                <a:gd name="connsiteX6" fmla="*/ 58579 w 1395729"/>
                <a:gd name="connsiteY6" fmla="*/ 1 h 6857884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0065 w 1395729"/>
                <a:gd name="connsiteY0" fmla="*/ 113547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0065 w 1395729"/>
                <a:gd name="connsiteY6" fmla="*/ 113547 h 6569162"/>
                <a:gd name="connsiteX0" fmla="*/ 74447 w 1395729"/>
                <a:gd name="connsiteY0" fmla="*/ 161976 h 6569162"/>
                <a:gd name="connsiteX1" fmla="*/ 1099953 w 1395729"/>
                <a:gd name="connsiteY1" fmla="*/ 0 h 6569162"/>
                <a:gd name="connsiteX2" fmla="*/ 1392079 w 1395729"/>
                <a:gd name="connsiteY2" fmla="*/ 2276361 h 6569162"/>
                <a:gd name="connsiteX3" fmla="*/ 896303 w 1395729"/>
                <a:gd name="connsiteY3" fmla="*/ 5393894 h 6569162"/>
                <a:gd name="connsiteX4" fmla="*/ 858203 w 1395729"/>
                <a:gd name="connsiteY4" fmla="*/ 6564040 h 6569162"/>
                <a:gd name="connsiteX5" fmla="*/ 0 w 1395729"/>
                <a:gd name="connsiteY5" fmla="*/ 6564516 h 6569162"/>
                <a:gd name="connsiteX6" fmla="*/ 74447 w 1395729"/>
                <a:gd name="connsiteY6" fmla="*/ 161976 h 6569162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141"/>
                <a:gd name="connsiteY0" fmla="*/ 98714 h 6505900"/>
                <a:gd name="connsiteX1" fmla="*/ 1108447 w 1396141"/>
                <a:gd name="connsiteY1" fmla="*/ 0 h 6505900"/>
                <a:gd name="connsiteX2" fmla="*/ 1392079 w 1396141"/>
                <a:gd name="connsiteY2" fmla="*/ 2213099 h 6505900"/>
                <a:gd name="connsiteX3" fmla="*/ 896303 w 1396141"/>
                <a:gd name="connsiteY3" fmla="*/ 5330632 h 6505900"/>
                <a:gd name="connsiteX4" fmla="*/ 858203 w 1396141"/>
                <a:gd name="connsiteY4" fmla="*/ 6500778 h 6505900"/>
                <a:gd name="connsiteX5" fmla="*/ 0 w 1396141"/>
                <a:gd name="connsiteY5" fmla="*/ 6501254 h 6505900"/>
                <a:gd name="connsiteX6" fmla="*/ 74447 w 1396141"/>
                <a:gd name="connsiteY6" fmla="*/ 98714 h 6505900"/>
                <a:gd name="connsiteX0" fmla="*/ 74447 w 1396245"/>
                <a:gd name="connsiteY0" fmla="*/ 98714 h 6505900"/>
                <a:gd name="connsiteX1" fmla="*/ 1108447 w 1396245"/>
                <a:gd name="connsiteY1" fmla="*/ 0 h 6505900"/>
                <a:gd name="connsiteX2" fmla="*/ 1392079 w 1396245"/>
                <a:gd name="connsiteY2" fmla="*/ 2213099 h 6505900"/>
                <a:gd name="connsiteX3" fmla="*/ 896303 w 1396245"/>
                <a:gd name="connsiteY3" fmla="*/ 5330632 h 6505900"/>
                <a:gd name="connsiteX4" fmla="*/ 858203 w 1396245"/>
                <a:gd name="connsiteY4" fmla="*/ 6500778 h 6505900"/>
                <a:gd name="connsiteX5" fmla="*/ 0 w 1396245"/>
                <a:gd name="connsiteY5" fmla="*/ 6501254 h 6505900"/>
                <a:gd name="connsiteX6" fmla="*/ 74447 w 1396245"/>
                <a:gd name="connsiteY6" fmla="*/ 98714 h 6505900"/>
                <a:gd name="connsiteX0" fmla="*/ 74447 w 1392776"/>
                <a:gd name="connsiteY0" fmla="*/ 98714 h 6505900"/>
                <a:gd name="connsiteX1" fmla="*/ 1108447 w 1392776"/>
                <a:gd name="connsiteY1" fmla="*/ 0 h 6505900"/>
                <a:gd name="connsiteX2" fmla="*/ 1392079 w 1392776"/>
                <a:gd name="connsiteY2" fmla="*/ 2213099 h 6505900"/>
                <a:gd name="connsiteX3" fmla="*/ 896303 w 1392776"/>
                <a:gd name="connsiteY3" fmla="*/ 5330632 h 6505900"/>
                <a:gd name="connsiteX4" fmla="*/ 858203 w 1392776"/>
                <a:gd name="connsiteY4" fmla="*/ 6500778 h 6505900"/>
                <a:gd name="connsiteX5" fmla="*/ 0 w 1392776"/>
                <a:gd name="connsiteY5" fmla="*/ 6501254 h 6505900"/>
                <a:gd name="connsiteX6" fmla="*/ 74447 w 1392776"/>
                <a:gd name="connsiteY6" fmla="*/ 98714 h 650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776" h="6505900">
                  <a:moveTo>
                    <a:pt x="74447" y="98714"/>
                  </a:moveTo>
                  <a:cubicBezTo>
                    <a:pt x="413720" y="87803"/>
                    <a:pt x="754644" y="33914"/>
                    <a:pt x="1108447" y="0"/>
                  </a:cubicBezTo>
                  <a:cubicBezTo>
                    <a:pt x="1229570" y="517894"/>
                    <a:pt x="1405233" y="1324053"/>
                    <a:pt x="1392079" y="2213099"/>
                  </a:cubicBezTo>
                  <a:cubicBezTo>
                    <a:pt x="1378925" y="3102145"/>
                    <a:pt x="985282" y="4616019"/>
                    <a:pt x="896303" y="5330632"/>
                  </a:cubicBezTo>
                  <a:cubicBezTo>
                    <a:pt x="807324" y="6045245"/>
                    <a:pt x="854710" y="6298690"/>
                    <a:pt x="858203" y="6500778"/>
                  </a:cubicBezTo>
                  <a:cubicBezTo>
                    <a:pt x="625476" y="6511414"/>
                    <a:pt x="609600" y="6502366"/>
                    <a:pt x="0" y="6501254"/>
                  </a:cubicBezTo>
                  <a:cubicBezTo>
                    <a:pt x="7620" y="5309994"/>
                    <a:pt x="134137" y="1259494"/>
                    <a:pt x="74447" y="987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D9F0A86-D63E-4490-BDBE-993866E74B42}"/>
                </a:ext>
              </a:extLst>
            </p:cNvPr>
            <p:cNvSpPr/>
            <p:nvPr userDrawn="1"/>
          </p:nvSpPr>
          <p:spPr>
            <a:xfrm rot="467440" flipH="1" flipV="1">
              <a:off x="4966325" y="-145222"/>
              <a:ext cx="1834812" cy="4475172"/>
            </a:xfrm>
            <a:custGeom>
              <a:avLst/>
              <a:gdLst>
                <a:gd name="connsiteX0" fmla="*/ 681037 w 1610227"/>
                <a:gd name="connsiteY0" fmla="*/ 172647 h 2750462"/>
                <a:gd name="connsiteX1" fmla="*/ 1604962 w 1610227"/>
                <a:gd name="connsiteY1" fmla="*/ 1734747 h 2750462"/>
                <a:gd name="connsiteX2" fmla="*/ 1014412 w 1610227"/>
                <a:gd name="connsiteY2" fmla="*/ 2572947 h 2750462"/>
                <a:gd name="connsiteX3" fmla="*/ 109537 w 1610227"/>
                <a:gd name="connsiteY3" fmla="*/ 2534847 h 2750462"/>
                <a:gd name="connsiteX4" fmla="*/ 80962 w 1610227"/>
                <a:gd name="connsiteY4" fmla="*/ 305997 h 2750462"/>
                <a:gd name="connsiteX5" fmla="*/ 681037 w 1610227"/>
                <a:gd name="connsiteY5" fmla="*/ 172647 h 2750462"/>
                <a:gd name="connsiteX0" fmla="*/ 679851 w 1609041"/>
                <a:gd name="connsiteY0" fmla="*/ 172110 h 2749925"/>
                <a:gd name="connsiteX1" fmla="*/ 1603776 w 1609041"/>
                <a:gd name="connsiteY1" fmla="*/ 1734210 h 2749925"/>
                <a:gd name="connsiteX2" fmla="*/ 1013226 w 1609041"/>
                <a:gd name="connsiteY2" fmla="*/ 2572410 h 2749925"/>
                <a:gd name="connsiteX3" fmla="*/ 108351 w 1609041"/>
                <a:gd name="connsiteY3" fmla="*/ 2534310 h 2749925"/>
                <a:gd name="connsiteX4" fmla="*/ 79776 w 1609041"/>
                <a:gd name="connsiteY4" fmla="*/ 305460 h 2749925"/>
                <a:gd name="connsiteX5" fmla="*/ 679851 w 1609041"/>
                <a:gd name="connsiteY5" fmla="*/ 172110 h 2749925"/>
                <a:gd name="connsiteX0" fmla="*/ 679851 w 1609041"/>
                <a:gd name="connsiteY0" fmla="*/ 272222 h 2850037"/>
                <a:gd name="connsiteX1" fmla="*/ 1603776 w 1609041"/>
                <a:gd name="connsiteY1" fmla="*/ 1834322 h 2850037"/>
                <a:gd name="connsiteX2" fmla="*/ 1013226 w 1609041"/>
                <a:gd name="connsiteY2" fmla="*/ 2672522 h 2850037"/>
                <a:gd name="connsiteX3" fmla="*/ 108351 w 1609041"/>
                <a:gd name="connsiteY3" fmla="*/ 2634422 h 2850037"/>
                <a:gd name="connsiteX4" fmla="*/ 79776 w 1609041"/>
                <a:gd name="connsiteY4" fmla="*/ 405572 h 2850037"/>
                <a:gd name="connsiteX5" fmla="*/ 679851 w 1609041"/>
                <a:gd name="connsiteY5" fmla="*/ 272222 h 2850037"/>
                <a:gd name="connsiteX0" fmla="*/ 679851 w 1604611"/>
                <a:gd name="connsiteY0" fmla="*/ 272222 h 2850037"/>
                <a:gd name="connsiteX1" fmla="*/ 1603776 w 1604611"/>
                <a:gd name="connsiteY1" fmla="*/ 1834322 h 2850037"/>
                <a:gd name="connsiteX2" fmla="*/ 1013226 w 1604611"/>
                <a:gd name="connsiteY2" fmla="*/ 2672522 h 2850037"/>
                <a:gd name="connsiteX3" fmla="*/ 108351 w 1604611"/>
                <a:gd name="connsiteY3" fmla="*/ 2634422 h 2850037"/>
                <a:gd name="connsiteX4" fmla="*/ 79776 w 1604611"/>
                <a:gd name="connsiteY4" fmla="*/ 405572 h 2850037"/>
                <a:gd name="connsiteX5" fmla="*/ 679851 w 1604611"/>
                <a:gd name="connsiteY5" fmla="*/ 272222 h 2850037"/>
                <a:gd name="connsiteX0" fmla="*/ 679851 w 1603778"/>
                <a:gd name="connsiteY0" fmla="*/ 272222 h 2850037"/>
                <a:gd name="connsiteX1" fmla="*/ 1603776 w 1603778"/>
                <a:gd name="connsiteY1" fmla="*/ 1834322 h 2850037"/>
                <a:gd name="connsiteX2" fmla="*/ 1013226 w 1603778"/>
                <a:gd name="connsiteY2" fmla="*/ 2672522 h 2850037"/>
                <a:gd name="connsiteX3" fmla="*/ 108351 w 1603778"/>
                <a:gd name="connsiteY3" fmla="*/ 2634422 h 2850037"/>
                <a:gd name="connsiteX4" fmla="*/ 79776 w 1603778"/>
                <a:gd name="connsiteY4" fmla="*/ 405572 h 2850037"/>
                <a:gd name="connsiteX5" fmla="*/ 679851 w 1603778"/>
                <a:gd name="connsiteY5" fmla="*/ 272222 h 2850037"/>
                <a:gd name="connsiteX0" fmla="*/ 679851 w 1603777"/>
                <a:gd name="connsiteY0" fmla="*/ 375674 h 2953489"/>
                <a:gd name="connsiteX1" fmla="*/ 1603776 w 1603777"/>
                <a:gd name="connsiteY1" fmla="*/ 1937774 h 2953489"/>
                <a:gd name="connsiteX2" fmla="*/ 1013226 w 1603777"/>
                <a:gd name="connsiteY2" fmla="*/ 2775974 h 2953489"/>
                <a:gd name="connsiteX3" fmla="*/ 108351 w 1603777"/>
                <a:gd name="connsiteY3" fmla="*/ 2737874 h 2953489"/>
                <a:gd name="connsiteX4" fmla="*/ 79776 w 1603777"/>
                <a:gd name="connsiteY4" fmla="*/ 509024 h 2953489"/>
                <a:gd name="connsiteX5" fmla="*/ 679851 w 1603777"/>
                <a:gd name="connsiteY5" fmla="*/ 375674 h 2953489"/>
                <a:gd name="connsiteX0" fmla="*/ 403702 w 1602676"/>
                <a:gd name="connsiteY0" fmla="*/ 437718 h 2823039"/>
                <a:gd name="connsiteX1" fmla="*/ 1588415 w 1602676"/>
                <a:gd name="connsiteY1" fmla="*/ 1807324 h 2823039"/>
                <a:gd name="connsiteX2" fmla="*/ 997865 w 1602676"/>
                <a:gd name="connsiteY2" fmla="*/ 2645524 h 2823039"/>
                <a:gd name="connsiteX3" fmla="*/ 92990 w 1602676"/>
                <a:gd name="connsiteY3" fmla="*/ 2607424 h 2823039"/>
                <a:gd name="connsiteX4" fmla="*/ 64415 w 1602676"/>
                <a:gd name="connsiteY4" fmla="*/ 378574 h 2823039"/>
                <a:gd name="connsiteX5" fmla="*/ 403702 w 1602676"/>
                <a:gd name="connsiteY5" fmla="*/ 437718 h 2823039"/>
                <a:gd name="connsiteX0" fmla="*/ 403702 w 1713873"/>
                <a:gd name="connsiteY0" fmla="*/ 258740 h 2648858"/>
                <a:gd name="connsiteX1" fmla="*/ 1701801 w 1713873"/>
                <a:gd name="connsiteY1" fmla="*/ 1536993 h 2648858"/>
                <a:gd name="connsiteX2" fmla="*/ 997865 w 1713873"/>
                <a:gd name="connsiteY2" fmla="*/ 2466546 h 2648858"/>
                <a:gd name="connsiteX3" fmla="*/ 92990 w 1713873"/>
                <a:gd name="connsiteY3" fmla="*/ 2428446 h 2648858"/>
                <a:gd name="connsiteX4" fmla="*/ 64415 w 1713873"/>
                <a:gd name="connsiteY4" fmla="*/ 199596 h 2648858"/>
                <a:gd name="connsiteX5" fmla="*/ 403702 w 1713873"/>
                <a:gd name="connsiteY5" fmla="*/ 258740 h 2648858"/>
                <a:gd name="connsiteX0" fmla="*/ 403702 w 1876005"/>
                <a:gd name="connsiteY0" fmla="*/ 258740 h 2648858"/>
                <a:gd name="connsiteX1" fmla="*/ 1701801 w 1876005"/>
                <a:gd name="connsiteY1" fmla="*/ 1536993 h 2648858"/>
                <a:gd name="connsiteX2" fmla="*/ 997865 w 1876005"/>
                <a:gd name="connsiteY2" fmla="*/ 2466546 h 2648858"/>
                <a:gd name="connsiteX3" fmla="*/ 92990 w 1876005"/>
                <a:gd name="connsiteY3" fmla="*/ 2428446 h 2648858"/>
                <a:gd name="connsiteX4" fmla="*/ 64415 w 1876005"/>
                <a:gd name="connsiteY4" fmla="*/ 199596 h 2648858"/>
                <a:gd name="connsiteX5" fmla="*/ 403702 w 1876005"/>
                <a:gd name="connsiteY5" fmla="*/ 258740 h 2648858"/>
                <a:gd name="connsiteX0" fmla="*/ 403702 w 1876005"/>
                <a:gd name="connsiteY0" fmla="*/ 296484 h 2686602"/>
                <a:gd name="connsiteX1" fmla="*/ 1701801 w 1876005"/>
                <a:gd name="connsiteY1" fmla="*/ 1574737 h 2686602"/>
                <a:gd name="connsiteX2" fmla="*/ 997865 w 1876005"/>
                <a:gd name="connsiteY2" fmla="*/ 2504290 h 2686602"/>
                <a:gd name="connsiteX3" fmla="*/ 92990 w 1876005"/>
                <a:gd name="connsiteY3" fmla="*/ 2466190 h 2686602"/>
                <a:gd name="connsiteX4" fmla="*/ 64415 w 1876005"/>
                <a:gd name="connsiteY4" fmla="*/ 237340 h 2686602"/>
                <a:gd name="connsiteX5" fmla="*/ 403702 w 1876005"/>
                <a:gd name="connsiteY5" fmla="*/ 296484 h 2686602"/>
                <a:gd name="connsiteX0" fmla="*/ 403702 w 2061653"/>
                <a:gd name="connsiteY0" fmla="*/ 258116 h 2648928"/>
                <a:gd name="connsiteX1" fmla="*/ 1905896 w 2061653"/>
                <a:gd name="connsiteY1" fmla="*/ 1523319 h 2648928"/>
                <a:gd name="connsiteX2" fmla="*/ 997865 w 2061653"/>
                <a:gd name="connsiteY2" fmla="*/ 2465922 h 2648928"/>
                <a:gd name="connsiteX3" fmla="*/ 92990 w 2061653"/>
                <a:gd name="connsiteY3" fmla="*/ 2427822 h 2648928"/>
                <a:gd name="connsiteX4" fmla="*/ 64415 w 2061653"/>
                <a:gd name="connsiteY4" fmla="*/ 198972 h 2648928"/>
                <a:gd name="connsiteX5" fmla="*/ 403702 w 2061653"/>
                <a:gd name="connsiteY5" fmla="*/ 258116 h 2648928"/>
                <a:gd name="connsiteX0" fmla="*/ 403702 w 1926656"/>
                <a:gd name="connsiteY0" fmla="*/ 258116 h 2648928"/>
                <a:gd name="connsiteX1" fmla="*/ 1905896 w 1926656"/>
                <a:gd name="connsiteY1" fmla="*/ 1523319 h 2648928"/>
                <a:gd name="connsiteX2" fmla="*/ 997865 w 1926656"/>
                <a:gd name="connsiteY2" fmla="*/ 2465922 h 2648928"/>
                <a:gd name="connsiteX3" fmla="*/ 92990 w 1926656"/>
                <a:gd name="connsiteY3" fmla="*/ 2427822 h 2648928"/>
                <a:gd name="connsiteX4" fmla="*/ 64415 w 1926656"/>
                <a:gd name="connsiteY4" fmla="*/ 198972 h 2648928"/>
                <a:gd name="connsiteX5" fmla="*/ 403702 w 1926656"/>
                <a:gd name="connsiteY5" fmla="*/ 258116 h 2648928"/>
                <a:gd name="connsiteX0" fmla="*/ 403702 w 1926656"/>
                <a:gd name="connsiteY0" fmla="*/ 269665 h 2660477"/>
                <a:gd name="connsiteX1" fmla="*/ 1905896 w 1926656"/>
                <a:gd name="connsiteY1" fmla="*/ 1534868 h 2660477"/>
                <a:gd name="connsiteX2" fmla="*/ 997865 w 1926656"/>
                <a:gd name="connsiteY2" fmla="*/ 2477471 h 2660477"/>
                <a:gd name="connsiteX3" fmla="*/ 92990 w 1926656"/>
                <a:gd name="connsiteY3" fmla="*/ 2439371 h 2660477"/>
                <a:gd name="connsiteX4" fmla="*/ 64415 w 1926656"/>
                <a:gd name="connsiteY4" fmla="*/ 210521 h 2660477"/>
                <a:gd name="connsiteX5" fmla="*/ 403702 w 1926656"/>
                <a:gd name="connsiteY5" fmla="*/ 269665 h 2660477"/>
                <a:gd name="connsiteX0" fmla="*/ 408683 w 1931637"/>
                <a:gd name="connsiteY0" fmla="*/ 324885 h 2715697"/>
                <a:gd name="connsiteX1" fmla="*/ 1910877 w 1931637"/>
                <a:gd name="connsiteY1" fmla="*/ 1590088 h 2715697"/>
                <a:gd name="connsiteX2" fmla="*/ 1002846 w 1931637"/>
                <a:gd name="connsiteY2" fmla="*/ 2532691 h 2715697"/>
                <a:gd name="connsiteX3" fmla="*/ 97971 w 1931637"/>
                <a:gd name="connsiteY3" fmla="*/ 2494591 h 2715697"/>
                <a:gd name="connsiteX4" fmla="*/ 58057 w 1931637"/>
                <a:gd name="connsiteY4" fmla="*/ 174388 h 2715697"/>
                <a:gd name="connsiteX5" fmla="*/ 408683 w 1931637"/>
                <a:gd name="connsiteY5" fmla="*/ 324885 h 2715697"/>
                <a:gd name="connsiteX0" fmla="*/ 408683 w 1931637"/>
                <a:gd name="connsiteY0" fmla="*/ 398040 h 2788852"/>
                <a:gd name="connsiteX1" fmla="*/ 1910877 w 1931637"/>
                <a:gd name="connsiteY1" fmla="*/ 1663243 h 2788852"/>
                <a:gd name="connsiteX2" fmla="*/ 1002846 w 1931637"/>
                <a:gd name="connsiteY2" fmla="*/ 2605846 h 2788852"/>
                <a:gd name="connsiteX3" fmla="*/ 97971 w 1931637"/>
                <a:gd name="connsiteY3" fmla="*/ 2567746 h 2788852"/>
                <a:gd name="connsiteX4" fmla="*/ 58057 w 1931637"/>
                <a:gd name="connsiteY4" fmla="*/ 247543 h 2788852"/>
                <a:gd name="connsiteX5" fmla="*/ 408683 w 1931637"/>
                <a:gd name="connsiteY5" fmla="*/ 398040 h 2788852"/>
                <a:gd name="connsiteX0" fmla="*/ 408683 w 1910944"/>
                <a:gd name="connsiteY0" fmla="*/ 398040 h 2670023"/>
                <a:gd name="connsiteX1" fmla="*/ 1910877 w 1910944"/>
                <a:gd name="connsiteY1" fmla="*/ 1663243 h 2670023"/>
                <a:gd name="connsiteX2" fmla="*/ 469931 w 1910944"/>
                <a:gd name="connsiteY2" fmla="*/ 2015314 h 2670023"/>
                <a:gd name="connsiteX3" fmla="*/ 97971 w 1910944"/>
                <a:gd name="connsiteY3" fmla="*/ 2567746 h 2670023"/>
                <a:gd name="connsiteX4" fmla="*/ 58057 w 1910944"/>
                <a:gd name="connsiteY4" fmla="*/ 247543 h 2670023"/>
                <a:gd name="connsiteX5" fmla="*/ 408683 w 1910944"/>
                <a:gd name="connsiteY5" fmla="*/ 398040 h 2670023"/>
                <a:gd name="connsiteX0" fmla="*/ 499445 w 2001707"/>
                <a:gd name="connsiteY0" fmla="*/ 335868 h 1953460"/>
                <a:gd name="connsiteX1" fmla="*/ 2001639 w 2001707"/>
                <a:gd name="connsiteY1" fmla="*/ 1601071 h 1953460"/>
                <a:gd name="connsiteX2" fmla="*/ 560693 w 2001707"/>
                <a:gd name="connsiteY2" fmla="*/ 1953142 h 1953460"/>
                <a:gd name="connsiteX3" fmla="*/ 64008 w 2001707"/>
                <a:gd name="connsiteY3" fmla="*/ 1562680 h 1953460"/>
                <a:gd name="connsiteX4" fmla="*/ 148819 w 2001707"/>
                <a:gd name="connsiteY4" fmla="*/ 185371 h 1953460"/>
                <a:gd name="connsiteX5" fmla="*/ 499445 w 2001707"/>
                <a:gd name="connsiteY5" fmla="*/ 335868 h 1953460"/>
                <a:gd name="connsiteX0" fmla="*/ 604795 w 2004966"/>
                <a:gd name="connsiteY0" fmla="*/ 450581 h 1859284"/>
                <a:gd name="connsiteX1" fmla="*/ 2004941 w 2004966"/>
                <a:gd name="connsiteY1" fmla="*/ 1506977 h 1859284"/>
                <a:gd name="connsiteX2" fmla="*/ 563995 w 2004966"/>
                <a:gd name="connsiteY2" fmla="*/ 1859048 h 1859284"/>
                <a:gd name="connsiteX3" fmla="*/ 67310 w 2004966"/>
                <a:gd name="connsiteY3" fmla="*/ 1468586 h 1859284"/>
                <a:gd name="connsiteX4" fmla="*/ 152121 w 2004966"/>
                <a:gd name="connsiteY4" fmla="*/ 91277 h 1859284"/>
                <a:gd name="connsiteX5" fmla="*/ 604795 w 2004966"/>
                <a:gd name="connsiteY5" fmla="*/ 450581 h 1859284"/>
                <a:gd name="connsiteX0" fmla="*/ 604795 w 2004965"/>
                <a:gd name="connsiteY0" fmla="*/ 453614 h 1862317"/>
                <a:gd name="connsiteX1" fmla="*/ 2004941 w 2004965"/>
                <a:gd name="connsiteY1" fmla="*/ 1510010 h 1862317"/>
                <a:gd name="connsiteX2" fmla="*/ 563995 w 2004965"/>
                <a:gd name="connsiteY2" fmla="*/ 1862081 h 1862317"/>
                <a:gd name="connsiteX3" fmla="*/ 67310 w 2004965"/>
                <a:gd name="connsiteY3" fmla="*/ 1471619 h 1862317"/>
                <a:gd name="connsiteX4" fmla="*/ 152121 w 2004965"/>
                <a:gd name="connsiteY4" fmla="*/ 94310 h 1862317"/>
                <a:gd name="connsiteX5" fmla="*/ 604795 w 2004965"/>
                <a:gd name="connsiteY5" fmla="*/ 453614 h 1862317"/>
                <a:gd name="connsiteX0" fmla="*/ 604795 w 1653485"/>
                <a:gd name="connsiteY0" fmla="*/ 409968 h 1818826"/>
                <a:gd name="connsiteX1" fmla="*/ 1653443 w 1653485"/>
                <a:gd name="connsiteY1" fmla="*/ 1476152 h 1818826"/>
                <a:gd name="connsiteX2" fmla="*/ 563995 w 1653485"/>
                <a:gd name="connsiteY2" fmla="*/ 1818435 h 1818826"/>
                <a:gd name="connsiteX3" fmla="*/ 67310 w 1653485"/>
                <a:gd name="connsiteY3" fmla="*/ 1427973 h 1818826"/>
                <a:gd name="connsiteX4" fmla="*/ 152121 w 1653485"/>
                <a:gd name="connsiteY4" fmla="*/ 50664 h 1818826"/>
                <a:gd name="connsiteX5" fmla="*/ 604795 w 1653485"/>
                <a:gd name="connsiteY5" fmla="*/ 409968 h 1818826"/>
                <a:gd name="connsiteX0" fmla="*/ 604795 w 1653472"/>
                <a:gd name="connsiteY0" fmla="*/ 421923 h 1830781"/>
                <a:gd name="connsiteX1" fmla="*/ 1653443 w 1653472"/>
                <a:gd name="connsiteY1" fmla="*/ 1488107 h 1830781"/>
                <a:gd name="connsiteX2" fmla="*/ 563995 w 1653472"/>
                <a:gd name="connsiteY2" fmla="*/ 1830390 h 1830781"/>
                <a:gd name="connsiteX3" fmla="*/ 67310 w 1653472"/>
                <a:gd name="connsiteY3" fmla="*/ 1439928 h 1830781"/>
                <a:gd name="connsiteX4" fmla="*/ 152121 w 1653472"/>
                <a:gd name="connsiteY4" fmla="*/ 62619 h 1830781"/>
                <a:gd name="connsiteX5" fmla="*/ 604795 w 1653472"/>
                <a:gd name="connsiteY5" fmla="*/ 421923 h 1830781"/>
                <a:gd name="connsiteX0" fmla="*/ 604795 w 1653474"/>
                <a:gd name="connsiteY0" fmla="*/ 453230 h 1862088"/>
                <a:gd name="connsiteX1" fmla="*/ 1653443 w 1653474"/>
                <a:gd name="connsiteY1" fmla="*/ 1519414 h 1862088"/>
                <a:gd name="connsiteX2" fmla="*/ 563995 w 1653474"/>
                <a:gd name="connsiteY2" fmla="*/ 1861697 h 1862088"/>
                <a:gd name="connsiteX3" fmla="*/ 67310 w 1653474"/>
                <a:gd name="connsiteY3" fmla="*/ 1471235 h 1862088"/>
                <a:gd name="connsiteX4" fmla="*/ 152121 w 1653474"/>
                <a:gd name="connsiteY4" fmla="*/ 93926 h 1862088"/>
                <a:gd name="connsiteX5" fmla="*/ 604795 w 1653474"/>
                <a:gd name="connsiteY5" fmla="*/ 453230 h 1862088"/>
                <a:gd name="connsiteX0" fmla="*/ 604795 w 1653660"/>
                <a:gd name="connsiteY0" fmla="*/ 453230 h 1862437"/>
                <a:gd name="connsiteX1" fmla="*/ 1653443 w 1653660"/>
                <a:gd name="connsiteY1" fmla="*/ 1519414 h 1862437"/>
                <a:gd name="connsiteX2" fmla="*/ 563995 w 1653660"/>
                <a:gd name="connsiteY2" fmla="*/ 1861697 h 1862437"/>
                <a:gd name="connsiteX3" fmla="*/ 67310 w 1653660"/>
                <a:gd name="connsiteY3" fmla="*/ 1471235 h 1862437"/>
                <a:gd name="connsiteX4" fmla="*/ 152121 w 1653660"/>
                <a:gd name="connsiteY4" fmla="*/ 93926 h 1862437"/>
                <a:gd name="connsiteX5" fmla="*/ 604795 w 1653660"/>
                <a:gd name="connsiteY5" fmla="*/ 453230 h 1862437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746016"/>
                <a:gd name="connsiteY0" fmla="*/ 408815 h 1817608"/>
                <a:gd name="connsiteX1" fmla="*/ 1687459 w 1746016"/>
                <a:gd name="connsiteY1" fmla="*/ 1406484 h 1817608"/>
                <a:gd name="connsiteX2" fmla="*/ 563995 w 1746016"/>
                <a:gd name="connsiteY2" fmla="*/ 1817282 h 1817608"/>
                <a:gd name="connsiteX3" fmla="*/ 67310 w 1746016"/>
                <a:gd name="connsiteY3" fmla="*/ 1426820 h 1817608"/>
                <a:gd name="connsiteX4" fmla="*/ 152121 w 1746016"/>
                <a:gd name="connsiteY4" fmla="*/ 49511 h 1817608"/>
                <a:gd name="connsiteX5" fmla="*/ 604795 w 1746016"/>
                <a:gd name="connsiteY5" fmla="*/ 408815 h 1817608"/>
                <a:gd name="connsiteX0" fmla="*/ 604795 w 1687746"/>
                <a:gd name="connsiteY0" fmla="*/ 408815 h 1817608"/>
                <a:gd name="connsiteX1" fmla="*/ 1687459 w 1687746"/>
                <a:gd name="connsiteY1" fmla="*/ 1406484 h 1817608"/>
                <a:gd name="connsiteX2" fmla="*/ 563995 w 1687746"/>
                <a:gd name="connsiteY2" fmla="*/ 1817282 h 1817608"/>
                <a:gd name="connsiteX3" fmla="*/ 67310 w 1687746"/>
                <a:gd name="connsiteY3" fmla="*/ 1426820 h 1817608"/>
                <a:gd name="connsiteX4" fmla="*/ 152121 w 1687746"/>
                <a:gd name="connsiteY4" fmla="*/ 49511 h 1817608"/>
                <a:gd name="connsiteX5" fmla="*/ 604795 w 1687746"/>
                <a:gd name="connsiteY5" fmla="*/ 408815 h 1817608"/>
                <a:gd name="connsiteX0" fmla="*/ 604795 w 1687669"/>
                <a:gd name="connsiteY0" fmla="*/ 420315 h 1829108"/>
                <a:gd name="connsiteX1" fmla="*/ 1687459 w 1687669"/>
                <a:gd name="connsiteY1" fmla="*/ 1417984 h 1829108"/>
                <a:gd name="connsiteX2" fmla="*/ 563995 w 1687669"/>
                <a:gd name="connsiteY2" fmla="*/ 1828782 h 1829108"/>
                <a:gd name="connsiteX3" fmla="*/ 67310 w 1687669"/>
                <a:gd name="connsiteY3" fmla="*/ 1438320 h 1829108"/>
                <a:gd name="connsiteX4" fmla="*/ 152121 w 1687669"/>
                <a:gd name="connsiteY4" fmla="*/ 61011 h 1829108"/>
                <a:gd name="connsiteX5" fmla="*/ 604795 w 1687669"/>
                <a:gd name="connsiteY5" fmla="*/ 420315 h 1829108"/>
                <a:gd name="connsiteX0" fmla="*/ 604795 w 1689878"/>
                <a:gd name="connsiteY0" fmla="*/ 420315 h 1829108"/>
                <a:gd name="connsiteX1" fmla="*/ 1687459 w 1689878"/>
                <a:gd name="connsiteY1" fmla="*/ 1417984 h 1829108"/>
                <a:gd name="connsiteX2" fmla="*/ 563995 w 1689878"/>
                <a:gd name="connsiteY2" fmla="*/ 1828782 h 1829108"/>
                <a:gd name="connsiteX3" fmla="*/ 67310 w 1689878"/>
                <a:gd name="connsiteY3" fmla="*/ 1438320 h 1829108"/>
                <a:gd name="connsiteX4" fmla="*/ 152121 w 1689878"/>
                <a:gd name="connsiteY4" fmla="*/ 61011 h 1829108"/>
                <a:gd name="connsiteX5" fmla="*/ 604795 w 1689878"/>
                <a:gd name="connsiteY5" fmla="*/ 420315 h 1829108"/>
                <a:gd name="connsiteX0" fmla="*/ 604795 w 1689814"/>
                <a:gd name="connsiteY0" fmla="*/ 435645 h 1844438"/>
                <a:gd name="connsiteX1" fmla="*/ 1687459 w 1689814"/>
                <a:gd name="connsiteY1" fmla="*/ 1433314 h 1844438"/>
                <a:gd name="connsiteX2" fmla="*/ 563995 w 1689814"/>
                <a:gd name="connsiteY2" fmla="*/ 1844112 h 1844438"/>
                <a:gd name="connsiteX3" fmla="*/ 67310 w 1689814"/>
                <a:gd name="connsiteY3" fmla="*/ 1453650 h 1844438"/>
                <a:gd name="connsiteX4" fmla="*/ 152121 w 1689814"/>
                <a:gd name="connsiteY4" fmla="*/ 76341 h 1844438"/>
                <a:gd name="connsiteX5" fmla="*/ 604795 w 1689814"/>
                <a:gd name="connsiteY5" fmla="*/ 435645 h 1844438"/>
                <a:gd name="connsiteX0" fmla="*/ 622074 w 1707093"/>
                <a:gd name="connsiteY0" fmla="*/ 437263 h 1847422"/>
                <a:gd name="connsiteX1" fmla="*/ 1704738 w 1707093"/>
                <a:gd name="connsiteY1" fmla="*/ 1434932 h 1847422"/>
                <a:gd name="connsiteX2" fmla="*/ 581274 w 1707093"/>
                <a:gd name="connsiteY2" fmla="*/ 1845730 h 1847422"/>
                <a:gd name="connsiteX3" fmla="*/ 63329 w 1707093"/>
                <a:gd name="connsiteY3" fmla="*/ 1477291 h 1847422"/>
                <a:gd name="connsiteX4" fmla="*/ 169400 w 1707093"/>
                <a:gd name="connsiteY4" fmla="*/ 77959 h 1847422"/>
                <a:gd name="connsiteX5" fmla="*/ 622074 w 1707093"/>
                <a:gd name="connsiteY5" fmla="*/ 437263 h 1847422"/>
                <a:gd name="connsiteX0" fmla="*/ 622074 w 1707093"/>
                <a:gd name="connsiteY0" fmla="*/ 437263 h 1845838"/>
                <a:gd name="connsiteX1" fmla="*/ 1704738 w 1707093"/>
                <a:gd name="connsiteY1" fmla="*/ 1434932 h 1845838"/>
                <a:gd name="connsiteX2" fmla="*/ 581274 w 1707093"/>
                <a:gd name="connsiteY2" fmla="*/ 1845730 h 1845838"/>
                <a:gd name="connsiteX3" fmla="*/ 63329 w 1707093"/>
                <a:gd name="connsiteY3" fmla="*/ 1477291 h 1845838"/>
                <a:gd name="connsiteX4" fmla="*/ 169400 w 1707093"/>
                <a:gd name="connsiteY4" fmla="*/ 77959 h 1845838"/>
                <a:gd name="connsiteX5" fmla="*/ 622074 w 1707093"/>
                <a:gd name="connsiteY5" fmla="*/ 437263 h 1845838"/>
                <a:gd name="connsiteX0" fmla="*/ 622074 w 1707093"/>
                <a:gd name="connsiteY0" fmla="*/ 437263 h 1845829"/>
                <a:gd name="connsiteX1" fmla="*/ 1704738 w 1707093"/>
                <a:gd name="connsiteY1" fmla="*/ 1434932 h 1845829"/>
                <a:gd name="connsiteX2" fmla="*/ 581274 w 1707093"/>
                <a:gd name="connsiteY2" fmla="*/ 1845730 h 1845829"/>
                <a:gd name="connsiteX3" fmla="*/ 63329 w 1707093"/>
                <a:gd name="connsiteY3" fmla="*/ 1477291 h 1845829"/>
                <a:gd name="connsiteX4" fmla="*/ 169400 w 1707093"/>
                <a:gd name="connsiteY4" fmla="*/ 77959 h 1845829"/>
                <a:gd name="connsiteX5" fmla="*/ 622074 w 1707093"/>
                <a:gd name="connsiteY5" fmla="*/ 437263 h 1845829"/>
                <a:gd name="connsiteX0" fmla="*/ 627342 w 1712361"/>
                <a:gd name="connsiteY0" fmla="*/ 437667 h 1846262"/>
                <a:gd name="connsiteX1" fmla="*/ 1710006 w 1712361"/>
                <a:gd name="connsiteY1" fmla="*/ 1435336 h 1846262"/>
                <a:gd name="connsiteX2" fmla="*/ 586542 w 1712361"/>
                <a:gd name="connsiteY2" fmla="*/ 1846134 h 1846262"/>
                <a:gd name="connsiteX3" fmla="*/ 62220 w 1712361"/>
                <a:gd name="connsiteY3" fmla="*/ 1483201 h 1846262"/>
                <a:gd name="connsiteX4" fmla="*/ 174668 w 1712361"/>
                <a:gd name="connsiteY4" fmla="*/ 78363 h 1846262"/>
                <a:gd name="connsiteX5" fmla="*/ 627342 w 1712361"/>
                <a:gd name="connsiteY5" fmla="*/ 437667 h 1846262"/>
                <a:gd name="connsiteX0" fmla="*/ 627342 w 1712361"/>
                <a:gd name="connsiteY0" fmla="*/ 437667 h 1846260"/>
                <a:gd name="connsiteX1" fmla="*/ 1710006 w 1712361"/>
                <a:gd name="connsiteY1" fmla="*/ 1435336 h 1846260"/>
                <a:gd name="connsiteX2" fmla="*/ 586542 w 1712361"/>
                <a:gd name="connsiteY2" fmla="*/ 1846134 h 1846260"/>
                <a:gd name="connsiteX3" fmla="*/ 62220 w 1712361"/>
                <a:gd name="connsiteY3" fmla="*/ 1483201 h 1846260"/>
                <a:gd name="connsiteX4" fmla="*/ 174668 w 1712361"/>
                <a:gd name="connsiteY4" fmla="*/ 78363 h 1846260"/>
                <a:gd name="connsiteX5" fmla="*/ 627342 w 1712361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654392"/>
                <a:gd name="connsiteY0" fmla="*/ 437667 h 1846260"/>
                <a:gd name="connsiteX1" fmla="*/ 1652037 w 1654392"/>
                <a:gd name="connsiteY1" fmla="*/ 1435336 h 1846260"/>
                <a:gd name="connsiteX2" fmla="*/ 528573 w 1654392"/>
                <a:gd name="connsiteY2" fmla="*/ 1846134 h 1846260"/>
                <a:gd name="connsiteX3" fmla="*/ 4251 w 1654392"/>
                <a:gd name="connsiteY3" fmla="*/ 1483201 h 1846260"/>
                <a:gd name="connsiteX4" fmla="*/ 116699 w 1654392"/>
                <a:gd name="connsiteY4" fmla="*/ 78363 h 1846260"/>
                <a:gd name="connsiteX5" fmla="*/ 569373 w 1654392"/>
                <a:gd name="connsiteY5" fmla="*/ 437667 h 1846260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815959"/>
                <a:gd name="connsiteY0" fmla="*/ 437667 h 1525497"/>
                <a:gd name="connsiteX1" fmla="*/ 1652037 w 1815959"/>
                <a:gd name="connsiteY1" fmla="*/ 1435336 h 1525497"/>
                <a:gd name="connsiteX2" fmla="*/ 1638341 w 1815959"/>
                <a:gd name="connsiteY2" fmla="*/ 1483985 h 1525497"/>
                <a:gd name="connsiteX3" fmla="*/ 4251 w 1815959"/>
                <a:gd name="connsiteY3" fmla="*/ 1483201 h 1525497"/>
                <a:gd name="connsiteX4" fmla="*/ 116699 w 1815959"/>
                <a:gd name="connsiteY4" fmla="*/ 78363 h 1525497"/>
                <a:gd name="connsiteX5" fmla="*/ 569373 w 1815959"/>
                <a:gd name="connsiteY5" fmla="*/ 437667 h 1525497"/>
                <a:gd name="connsiteX0" fmla="*/ 569373 w 1730138"/>
                <a:gd name="connsiteY0" fmla="*/ 437667 h 1516801"/>
                <a:gd name="connsiteX1" fmla="*/ 1652037 w 1730138"/>
                <a:gd name="connsiteY1" fmla="*/ 1435336 h 1516801"/>
                <a:gd name="connsiteX2" fmla="*/ 1638341 w 1730138"/>
                <a:gd name="connsiteY2" fmla="*/ 1483985 h 1516801"/>
                <a:gd name="connsiteX3" fmla="*/ 4251 w 1730138"/>
                <a:gd name="connsiteY3" fmla="*/ 1483201 h 1516801"/>
                <a:gd name="connsiteX4" fmla="*/ 116699 w 1730138"/>
                <a:gd name="connsiteY4" fmla="*/ 78363 h 1516801"/>
                <a:gd name="connsiteX5" fmla="*/ 569373 w 1730138"/>
                <a:gd name="connsiteY5" fmla="*/ 437667 h 1516801"/>
                <a:gd name="connsiteX0" fmla="*/ 569373 w 1736964"/>
                <a:gd name="connsiteY0" fmla="*/ 437667 h 1546543"/>
                <a:gd name="connsiteX1" fmla="*/ 1652037 w 1736964"/>
                <a:gd name="connsiteY1" fmla="*/ 1435336 h 1546543"/>
                <a:gd name="connsiteX2" fmla="*/ 1638341 w 1736964"/>
                <a:gd name="connsiteY2" fmla="*/ 1483985 h 1546543"/>
                <a:gd name="connsiteX3" fmla="*/ 4251 w 1736964"/>
                <a:gd name="connsiteY3" fmla="*/ 1483201 h 1546543"/>
                <a:gd name="connsiteX4" fmla="*/ 116699 w 1736964"/>
                <a:gd name="connsiteY4" fmla="*/ 78363 h 1546543"/>
                <a:gd name="connsiteX5" fmla="*/ 569373 w 1736964"/>
                <a:gd name="connsiteY5" fmla="*/ 437667 h 1546543"/>
                <a:gd name="connsiteX0" fmla="*/ 569373 w 1725751"/>
                <a:gd name="connsiteY0" fmla="*/ 437667 h 1522236"/>
                <a:gd name="connsiteX1" fmla="*/ 1652037 w 1725751"/>
                <a:gd name="connsiteY1" fmla="*/ 1435336 h 1522236"/>
                <a:gd name="connsiteX2" fmla="*/ 1638341 w 1725751"/>
                <a:gd name="connsiteY2" fmla="*/ 1483985 h 1522236"/>
                <a:gd name="connsiteX3" fmla="*/ 4251 w 1725751"/>
                <a:gd name="connsiteY3" fmla="*/ 1483201 h 1522236"/>
                <a:gd name="connsiteX4" fmla="*/ 116699 w 1725751"/>
                <a:gd name="connsiteY4" fmla="*/ 78363 h 1522236"/>
                <a:gd name="connsiteX5" fmla="*/ 569373 w 1725751"/>
                <a:gd name="connsiteY5" fmla="*/ 437667 h 1522236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2402"/>
                <a:gd name="connsiteY0" fmla="*/ 437667 h 1483985"/>
                <a:gd name="connsiteX1" fmla="*/ 1652037 w 1652402"/>
                <a:gd name="connsiteY1" fmla="*/ 1435336 h 1483985"/>
                <a:gd name="connsiteX2" fmla="*/ 1638341 w 1652402"/>
                <a:gd name="connsiteY2" fmla="*/ 1483985 h 1483985"/>
                <a:gd name="connsiteX3" fmla="*/ 4251 w 1652402"/>
                <a:gd name="connsiteY3" fmla="*/ 1483201 h 1483985"/>
                <a:gd name="connsiteX4" fmla="*/ 116699 w 1652402"/>
                <a:gd name="connsiteY4" fmla="*/ 78363 h 1483985"/>
                <a:gd name="connsiteX5" fmla="*/ 569373 w 1652402"/>
                <a:gd name="connsiteY5" fmla="*/ 437667 h 1483985"/>
                <a:gd name="connsiteX0" fmla="*/ 569373 w 1658107"/>
                <a:gd name="connsiteY0" fmla="*/ 437667 h 1483985"/>
                <a:gd name="connsiteX1" fmla="*/ 1652037 w 1658107"/>
                <a:gd name="connsiteY1" fmla="*/ 1435336 h 1483985"/>
                <a:gd name="connsiteX2" fmla="*/ 1638341 w 1658107"/>
                <a:gd name="connsiteY2" fmla="*/ 1483985 h 1483985"/>
                <a:gd name="connsiteX3" fmla="*/ 4251 w 1658107"/>
                <a:gd name="connsiteY3" fmla="*/ 1483201 h 1483985"/>
                <a:gd name="connsiteX4" fmla="*/ 116699 w 1658107"/>
                <a:gd name="connsiteY4" fmla="*/ 78363 h 1483985"/>
                <a:gd name="connsiteX5" fmla="*/ 569373 w 1658107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985"/>
                <a:gd name="connsiteX1" fmla="*/ 1652037 w 1652672"/>
                <a:gd name="connsiteY1" fmla="*/ 1435336 h 1483985"/>
                <a:gd name="connsiteX2" fmla="*/ 1638341 w 1652672"/>
                <a:gd name="connsiteY2" fmla="*/ 1483985 h 1483985"/>
                <a:gd name="connsiteX3" fmla="*/ 4251 w 1652672"/>
                <a:gd name="connsiteY3" fmla="*/ 1483201 h 1483985"/>
                <a:gd name="connsiteX4" fmla="*/ 116699 w 1652672"/>
                <a:gd name="connsiteY4" fmla="*/ 78363 h 1483985"/>
                <a:gd name="connsiteX5" fmla="*/ 569373 w 1652672"/>
                <a:gd name="connsiteY5" fmla="*/ 437667 h 1483985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52672"/>
                <a:gd name="connsiteY0" fmla="*/ 437667 h 1483201"/>
                <a:gd name="connsiteX1" fmla="*/ 1652037 w 1652672"/>
                <a:gd name="connsiteY1" fmla="*/ 1435336 h 1483201"/>
                <a:gd name="connsiteX2" fmla="*/ 1619207 w 1652672"/>
                <a:gd name="connsiteY2" fmla="*/ 1482761 h 1483201"/>
                <a:gd name="connsiteX3" fmla="*/ 4251 w 1652672"/>
                <a:gd name="connsiteY3" fmla="*/ 1483201 h 1483201"/>
                <a:gd name="connsiteX4" fmla="*/ 116699 w 1652672"/>
                <a:gd name="connsiteY4" fmla="*/ 78363 h 1483201"/>
                <a:gd name="connsiteX5" fmla="*/ 569373 w 1652672"/>
                <a:gd name="connsiteY5" fmla="*/ 437667 h 1483201"/>
                <a:gd name="connsiteX0" fmla="*/ 569373 w 1644427"/>
                <a:gd name="connsiteY0" fmla="*/ 410597 h 1456131"/>
                <a:gd name="connsiteX1" fmla="*/ 1643533 w 1644427"/>
                <a:gd name="connsiteY1" fmla="*/ 1408266 h 1456131"/>
                <a:gd name="connsiteX2" fmla="*/ 1619207 w 1644427"/>
                <a:gd name="connsiteY2" fmla="*/ 1455691 h 1456131"/>
                <a:gd name="connsiteX3" fmla="*/ 4251 w 1644427"/>
                <a:gd name="connsiteY3" fmla="*/ 1456131 h 1456131"/>
                <a:gd name="connsiteX4" fmla="*/ 116699 w 1644427"/>
                <a:gd name="connsiteY4" fmla="*/ 51293 h 1456131"/>
                <a:gd name="connsiteX5" fmla="*/ 569373 w 1644427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43533"/>
                <a:gd name="connsiteY0" fmla="*/ 410597 h 1456131"/>
                <a:gd name="connsiteX1" fmla="*/ 1643533 w 1643533"/>
                <a:gd name="connsiteY1" fmla="*/ 1408266 h 1456131"/>
                <a:gd name="connsiteX2" fmla="*/ 1619207 w 1643533"/>
                <a:gd name="connsiteY2" fmla="*/ 1455691 h 1456131"/>
                <a:gd name="connsiteX3" fmla="*/ 4251 w 1643533"/>
                <a:gd name="connsiteY3" fmla="*/ 1456131 h 1456131"/>
                <a:gd name="connsiteX4" fmla="*/ 116699 w 1643533"/>
                <a:gd name="connsiteY4" fmla="*/ 51293 h 1456131"/>
                <a:gd name="connsiteX5" fmla="*/ 569373 w 1643533"/>
                <a:gd name="connsiteY5" fmla="*/ 410597 h 1456131"/>
                <a:gd name="connsiteX0" fmla="*/ 569373 w 1626130"/>
                <a:gd name="connsiteY0" fmla="*/ 410597 h 1456131"/>
                <a:gd name="connsiteX1" fmla="*/ 1619207 w 1626130"/>
                <a:gd name="connsiteY1" fmla="*/ 1455691 h 1456131"/>
                <a:gd name="connsiteX2" fmla="*/ 4251 w 1626130"/>
                <a:gd name="connsiteY2" fmla="*/ 1456131 h 1456131"/>
                <a:gd name="connsiteX3" fmla="*/ 116699 w 1626130"/>
                <a:gd name="connsiteY3" fmla="*/ 51293 h 1456131"/>
                <a:gd name="connsiteX4" fmla="*/ 569373 w 1626130"/>
                <a:gd name="connsiteY4" fmla="*/ 410597 h 1456131"/>
                <a:gd name="connsiteX0" fmla="*/ 569373 w 1635080"/>
                <a:gd name="connsiteY0" fmla="*/ 410597 h 1456131"/>
                <a:gd name="connsiteX1" fmla="*/ 1619207 w 1635080"/>
                <a:gd name="connsiteY1" fmla="*/ 1455691 h 1456131"/>
                <a:gd name="connsiteX2" fmla="*/ 4251 w 1635080"/>
                <a:gd name="connsiteY2" fmla="*/ 1456131 h 1456131"/>
                <a:gd name="connsiteX3" fmla="*/ 116699 w 1635080"/>
                <a:gd name="connsiteY3" fmla="*/ 51293 h 1456131"/>
                <a:gd name="connsiteX4" fmla="*/ 569373 w 1635080"/>
                <a:gd name="connsiteY4" fmla="*/ 410597 h 1456131"/>
                <a:gd name="connsiteX0" fmla="*/ 569373 w 1629276"/>
                <a:gd name="connsiteY0" fmla="*/ 406301 h 1451835"/>
                <a:gd name="connsiteX1" fmla="*/ 1619207 w 1629276"/>
                <a:gd name="connsiteY1" fmla="*/ 1451395 h 1451835"/>
                <a:gd name="connsiteX2" fmla="*/ 4251 w 1629276"/>
                <a:gd name="connsiteY2" fmla="*/ 1451835 h 1451835"/>
                <a:gd name="connsiteX3" fmla="*/ 116699 w 1629276"/>
                <a:gd name="connsiteY3" fmla="*/ 46997 h 1451835"/>
                <a:gd name="connsiteX4" fmla="*/ 569373 w 1629276"/>
                <a:gd name="connsiteY4" fmla="*/ 406301 h 1451835"/>
                <a:gd name="connsiteX0" fmla="*/ 569373 w 1654611"/>
                <a:gd name="connsiteY0" fmla="*/ 406301 h 1451835"/>
                <a:gd name="connsiteX1" fmla="*/ 1619207 w 1654611"/>
                <a:gd name="connsiteY1" fmla="*/ 1451395 h 1451835"/>
                <a:gd name="connsiteX2" fmla="*/ 4251 w 1654611"/>
                <a:gd name="connsiteY2" fmla="*/ 1451835 h 1451835"/>
                <a:gd name="connsiteX3" fmla="*/ 116699 w 1654611"/>
                <a:gd name="connsiteY3" fmla="*/ 46997 h 1451835"/>
                <a:gd name="connsiteX4" fmla="*/ 569373 w 1654611"/>
                <a:gd name="connsiteY4" fmla="*/ 406301 h 1451835"/>
                <a:gd name="connsiteX0" fmla="*/ 509262 w 1652954"/>
                <a:gd name="connsiteY0" fmla="*/ 413032 h 1450613"/>
                <a:gd name="connsiteX1" fmla="*/ 1618624 w 1652954"/>
                <a:gd name="connsiteY1" fmla="*/ 1450173 h 1450613"/>
                <a:gd name="connsiteX2" fmla="*/ 3668 w 1652954"/>
                <a:gd name="connsiteY2" fmla="*/ 1450613 h 1450613"/>
                <a:gd name="connsiteX3" fmla="*/ 116116 w 1652954"/>
                <a:gd name="connsiteY3" fmla="*/ 45775 h 1450613"/>
                <a:gd name="connsiteX4" fmla="*/ 509262 w 1652954"/>
                <a:gd name="connsiteY4" fmla="*/ 413032 h 1450613"/>
                <a:gd name="connsiteX0" fmla="*/ 509262 w 1654462"/>
                <a:gd name="connsiteY0" fmla="*/ 413601 h 1451182"/>
                <a:gd name="connsiteX1" fmla="*/ 1618624 w 1654462"/>
                <a:gd name="connsiteY1" fmla="*/ 1450742 h 1451182"/>
                <a:gd name="connsiteX2" fmla="*/ 3668 w 1654462"/>
                <a:gd name="connsiteY2" fmla="*/ 1451182 h 1451182"/>
                <a:gd name="connsiteX3" fmla="*/ 116116 w 1654462"/>
                <a:gd name="connsiteY3" fmla="*/ 46344 h 1451182"/>
                <a:gd name="connsiteX4" fmla="*/ 509262 w 1654462"/>
                <a:gd name="connsiteY4" fmla="*/ 413601 h 1451182"/>
                <a:gd name="connsiteX0" fmla="*/ 509262 w 1642932"/>
                <a:gd name="connsiteY0" fmla="*/ 413601 h 1451182"/>
                <a:gd name="connsiteX1" fmla="*/ 1618624 w 1642932"/>
                <a:gd name="connsiteY1" fmla="*/ 1450742 h 1451182"/>
                <a:gd name="connsiteX2" fmla="*/ 3668 w 1642932"/>
                <a:gd name="connsiteY2" fmla="*/ 1451182 h 1451182"/>
                <a:gd name="connsiteX3" fmla="*/ 116116 w 1642932"/>
                <a:gd name="connsiteY3" fmla="*/ 46344 h 1451182"/>
                <a:gd name="connsiteX4" fmla="*/ 509262 w 1642932"/>
                <a:gd name="connsiteY4" fmla="*/ 413601 h 1451182"/>
                <a:gd name="connsiteX0" fmla="*/ 462121 w 1641942"/>
                <a:gd name="connsiteY0" fmla="*/ 419825 h 1450065"/>
                <a:gd name="connsiteX1" fmla="*/ 1618255 w 1641942"/>
                <a:gd name="connsiteY1" fmla="*/ 1449625 h 1450065"/>
                <a:gd name="connsiteX2" fmla="*/ 3299 w 1641942"/>
                <a:gd name="connsiteY2" fmla="*/ 1450065 h 1450065"/>
                <a:gd name="connsiteX3" fmla="*/ 115747 w 1641942"/>
                <a:gd name="connsiteY3" fmla="*/ 45227 h 1450065"/>
                <a:gd name="connsiteX4" fmla="*/ 462121 w 1641942"/>
                <a:gd name="connsiteY4" fmla="*/ 419825 h 1450065"/>
                <a:gd name="connsiteX0" fmla="*/ 573672 w 1644463"/>
                <a:gd name="connsiteY0" fmla="*/ 357423 h 1462907"/>
                <a:gd name="connsiteX1" fmla="*/ 1619254 w 1644463"/>
                <a:gd name="connsiteY1" fmla="*/ 1462467 h 1462907"/>
                <a:gd name="connsiteX2" fmla="*/ 4298 w 1644463"/>
                <a:gd name="connsiteY2" fmla="*/ 1462907 h 1462907"/>
                <a:gd name="connsiteX3" fmla="*/ 116746 w 1644463"/>
                <a:gd name="connsiteY3" fmla="*/ 58069 h 1462907"/>
                <a:gd name="connsiteX4" fmla="*/ 573672 w 1644463"/>
                <a:gd name="connsiteY4" fmla="*/ 357423 h 1462907"/>
                <a:gd name="connsiteX0" fmla="*/ 573672 w 1642947"/>
                <a:gd name="connsiteY0" fmla="*/ 380997 h 1486481"/>
                <a:gd name="connsiteX1" fmla="*/ 1619254 w 1642947"/>
                <a:gd name="connsiteY1" fmla="*/ 1486041 h 1486481"/>
                <a:gd name="connsiteX2" fmla="*/ 4298 w 1642947"/>
                <a:gd name="connsiteY2" fmla="*/ 1486481 h 1486481"/>
                <a:gd name="connsiteX3" fmla="*/ 116746 w 1642947"/>
                <a:gd name="connsiteY3" fmla="*/ 81643 h 1486481"/>
                <a:gd name="connsiteX4" fmla="*/ 573672 w 1642947"/>
                <a:gd name="connsiteY4" fmla="*/ 380997 h 1486481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79389 h 1484873"/>
                <a:gd name="connsiteX1" fmla="*/ 1619254 w 1643110"/>
                <a:gd name="connsiteY1" fmla="*/ 1484433 h 1484873"/>
                <a:gd name="connsiteX2" fmla="*/ 4298 w 1643110"/>
                <a:gd name="connsiteY2" fmla="*/ 1484873 h 1484873"/>
                <a:gd name="connsiteX3" fmla="*/ 116746 w 1643110"/>
                <a:gd name="connsiteY3" fmla="*/ 80035 h 1484873"/>
                <a:gd name="connsiteX4" fmla="*/ 573672 w 1643110"/>
                <a:gd name="connsiteY4" fmla="*/ 379389 h 1484873"/>
                <a:gd name="connsiteX0" fmla="*/ 573672 w 1643110"/>
                <a:gd name="connsiteY0" fmla="*/ 341402 h 1446886"/>
                <a:gd name="connsiteX1" fmla="*/ 1619254 w 1643110"/>
                <a:gd name="connsiteY1" fmla="*/ 1446446 h 1446886"/>
                <a:gd name="connsiteX2" fmla="*/ 4298 w 1643110"/>
                <a:gd name="connsiteY2" fmla="*/ 1446886 h 1446886"/>
                <a:gd name="connsiteX3" fmla="*/ 116746 w 1643110"/>
                <a:gd name="connsiteY3" fmla="*/ 42048 h 1446886"/>
                <a:gd name="connsiteX4" fmla="*/ 573672 w 1643110"/>
                <a:gd name="connsiteY4" fmla="*/ 341402 h 1446886"/>
                <a:gd name="connsiteX0" fmla="*/ 571969 w 1641407"/>
                <a:gd name="connsiteY0" fmla="*/ 341402 h 1446886"/>
                <a:gd name="connsiteX1" fmla="*/ 1617551 w 1641407"/>
                <a:gd name="connsiteY1" fmla="*/ 1446446 h 1446886"/>
                <a:gd name="connsiteX2" fmla="*/ 2595 w 1641407"/>
                <a:gd name="connsiteY2" fmla="*/ 1446886 h 1446886"/>
                <a:gd name="connsiteX3" fmla="*/ 115043 w 1641407"/>
                <a:gd name="connsiteY3" fmla="*/ 42048 h 1446886"/>
                <a:gd name="connsiteX4" fmla="*/ 571969 w 1641407"/>
                <a:gd name="connsiteY4" fmla="*/ 341402 h 1446886"/>
                <a:gd name="connsiteX0" fmla="*/ 571969 w 1641407"/>
                <a:gd name="connsiteY0" fmla="*/ 299354 h 1404838"/>
                <a:gd name="connsiteX1" fmla="*/ 1617551 w 1641407"/>
                <a:gd name="connsiteY1" fmla="*/ 1404398 h 1404838"/>
                <a:gd name="connsiteX2" fmla="*/ 2595 w 1641407"/>
                <a:gd name="connsiteY2" fmla="*/ 1404838 h 1404838"/>
                <a:gd name="connsiteX3" fmla="*/ 115043 w 1641407"/>
                <a:gd name="connsiteY3" fmla="*/ 0 h 1404838"/>
                <a:gd name="connsiteX4" fmla="*/ 571969 w 1641407"/>
                <a:gd name="connsiteY4" fmla="*/ 299354 h 1404838"/>
                <a:gd name="connsiteX0" fmla="*/ 572983 w 1642421"/>
                <a:gd name="connsiteY0" fmla="*/ 714 h 1106198"/>
                <a:gd name="connsiteX1" fmla="*/ 1618565 w 1642421"/>
                <a:gd name="connsiteY1" fmla="*/ 1105758 h 1106198"/>
                <a:gd name="connsiteX2" fmla="*/ 3609 w 1642421"/>
                <a:gd name="connsiteY2" fmla="*/ 1106198 h 1106198"/>
                <a:gd name="connsiteX3" fmla="*/ 90545 w 1642421"/>
                <a:gd name="connsiteY3" fmla="*/ 500 h 1106198"/>
                <a:gd name="connsiteX4" fmla="*/ 572983 w 1642421"/>
                <a:gd name="connsiteY4" fmla="*/ 714 h 1106198"/>
                <a:gd name="connsiteX0" fmla="*/ 572983 w 1642421"/>
                <a:gd name="connsiteY0" fmla="*/ 1342 h 1106826"/>
                <a:gd name="connsiteX1" fmla="*/ 1618565 w 1642421"/>
                <a:gd name="connsiteY1" fmla="*/ 1106386 h 1106826"/>
                <a:gd name="connsiteX2" fmla="*/ 3609 w 1642421"/>
                <a:gd name="connsiteY2" fmla="*/ 1106826 h 1106826"/>
                <a:gd name="connsiteX3" fmla="*/ 90545 w 1642421"/>
                <a:gd name="connsiteY3" fmla="*/ 1128 h 1106826"/>
                <a:gd name="connsiteX4" fmla="*/ 572983 w 1642421"/>
                <a:gd name="connsiteY4" fmla="*/ 1342 h 1106826"/>
                <a:gd name="connsiteX0" fmla="*/ 572983 w 1642421"/>
                <a:gd name="connsiteY0" fmla="*/ 222 h 1105706"/>
                <a:gd name="connsiteX1" fmla="*/ 1618565 w 1642421"/>
                <a:gd name="connsiteY1" fmla="*/ 1105266 h 1105706"/>
                <a:gd name="connsiteX2" fmla="*/ 3609 w 1642421"/>
                <a:gd name="connsiteY2" fmla="*/ 1105706 h 1105706"/>
                <a:gd name="connsiteX3" fmla="*/ 90545 w 1642421"/>
                <a:gd name="connsiteY3" fmla="*/ 8 h 1105706"/>
                <a:gd name="connsiteX4" fmla="*/ 572983 w 1642421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2983 w 1663675"/>
                <a:gd name="connsiteY0" fmla="*/ 222 h 1105706"/>
                <a:gd name="connsiteX1" fmla="*/ 1640099 w 1663675"/>
                <a:gd name="connsiteY1" fmla="*/ 1040565 h 1105706"/>
                <a:gd name="connsiteX2" fmla="*/ 3609 w 1663675"/>
                <a:gd name="connsiteY2" fmla="*/ 1105706 h 1105706"/>
                <a:gd name="connsiteX3" fmla="*/ 90545 w 1663675"/>
                <a:gd name="connsiteY3" fmla="*/ 8 h 1105706"/>
                <a:gd name="connsiteX4" fmla="*/ 572983 w 1663675"/>
                <a:gd name="connsiteY4" fmla="*/ 222 h 1105706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61604"/>
                <a:gd name="connsiteY0" fmla="*/ 222 h 1101482"/>
                <a:gd name="connsiteX1" fmla="*/ 1638028 w 1661604"/>
                <a:gd name="connsiteY1" fmla="*/ 1040565 h 1101482"/>
                <a:gd name="connsiteX2" fmla="*/ 3733 w 1661604"/>
                <a:gd name="connsiteY2" fmla="*/ 1101482 h 1101482"/>
                <a:gd name="connsiteX3" fmla="*/ 88474 w 1661604"/>
                <a:gd name="connsiteY3" fmla="*/ 8 h 1101482"/>
                <a:gd name="connsiteX4" fmla="*/ 570912 w 1661604"/>
                <a:gd name="connsiteY4" fmla="*/ 222 h 1101482"/>
                <a:gd name="connsiteX0" fmla="*/ 570912 w 1638128"/>
                <a:gd name="connsiteY0" fmla="*/ 222 h 1101482"/>
                <a:gd name="connsiteX1" fmla="*/ 1638028 w 1638128"/>
                <a:gd name="connsiteY1" fmla="*/ 1040565 h 1101482"/>
                <a:gd name="connsiteX2" fmla="*/ 3733 w 1638128"/>
                <a:gd name="connsiteY2" fmla="*/ 1101482 h 1101482"/>
                <a:gd name="connsiteX3" fmla="*/ 88474 w 1638128"/>
                <a:gd name="connsiteY3" fmla="*/ 8 h 1101482"/>
                <a:gd name="connsiteX4" fmla="*/ 570912 w 1638128"/>
                <a:gd name="connsiteY4" fmla="*/ 222 h 110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128" h="1101482">
                  <a:moveTo>
                    <a:pt x="570912" y="222"/>
                  </a:moveTo>
                  <a:cubicBezTo>
                    <a:pt x="185659" y="335837"/>
                    <a:pt x="1652065" y="711464"/>
                    <a:pt x="1638028" y="1040565"/>
                  </a:cubicBezTo>
                  <a:lnTo>
                    <a:pt x="3733" y="1101482"/>
                  </a:lnTo>
                  <a:cubicBezTo>
                    <a:pt x="-13653" y="724881"/>
                    <a:pt x="32250" y="702427"/>
                    <a:pt x="88474" y="8"/>
                  </a:cubicBezTo>
                  <a:cubicBezTo>
                    <a:pt x="489513" y="-105"/>
                    <a:pt x="124904" y="1063"/>
                    <a:pt x="570912" y="222"/>
                  </a:cubicBez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5D879F-1148-4992-8908-02224C88ABB8}"/>
              </a:ext>
            </a:extLst>
          </p:cNvPr>
          <p:cNvGrpSpPr/>
          <p:nvPr userDrawn="1"/>
        </p:nvGrpSpPr>
        <p:grpSpPr>
          <a:xfrm>
            <a:off x="7285390" y="-10699"/>
            <a:ext cx="4906610" cy="7073828"/>
            <a:chOff x="8606282" y="-10699"/>
            <a:chExt cx="4612692" cy="7073828"/>
          </a:xfrm>
        </p:grpSpPr>
        <p:sp>
          <p:nvSpPr>
            <p:cNvPr id="9" name="Google Shape;13;p3">
              <a:extLst>
                <a:ext uri="{FF2B5EF4-FFF2-40B4-BE49-F238E27FC236}">
                  <a16:creationId xmlns:a16="http://schemas.microsoft.com/office/drawing/2014/main" id="{336309A1-D2AB-4F40-94D4-FE7EC42A690D}"/>
                </a:ext>
              </a:extLst>
            </p:cNvPr>
            <p:cNvSpPr/>
            <p:nvPr/>
          </p:nvSpPr>
          <p:spPr>
            <a:xfrm rot="582145">
              <a:off x="8606282" y="-10699"/>
              <a:ext cx="1916489" cy="7073828"/>
            </a:xfrm>
            <a:custGeom>
              <a:avLst/>
              <a:gdLst>
                <a:gd name="connsiteX0" fmla="*/ 0 w 5497171"/>
                <a:gd name="connsiteY0" fmla="*/ 0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0 w 5497171"/>
                <a:gd name="connsiteY4" fmla="*/ 0 h 8318762"/>
                <a:gd name="connsiteX0" fmla="*/ 16484 w 5497171"/>
                <a:gd name="connsiteY0" fmla="*/ 944178 h 8318762"/>
                <a:gd name="connsiteX1" fmla="*/ 5497171 w 5497171"/>
                <a:gd name="connsiteY1" fmla="*/ 0 h 8318762"/>
                <a:gd name="connsiteX2" fmla="*/ 5497171 w 5497171"/>
                <a:gd name="connsiteY2" fmla="*/ 8318762 h 8318762"/>
                <a:gd name="connsiteX3" fmla="*/ 0 w 5497171"/>
                <a:gd name="connsiteY3" fmla="*/ 8318762 h 8318762"/>
                <a:gd name="connsiteX4" fmla="*/ 16484 w 5497171"/>
                <a:gd name="connsiteY4" fmla="*/ 944178 h 8318762"/>
                <a:gd name="connsiteX0" fmla="*/ 16484 w 5497171"/>
                <a:gd name="connsiteY0" fmla="*/ 353201 h 7727785"/>
                <a:gd name="connsiteX1" fmla="*/ 1984171 w 5497171"/>
                <a:gd name="connsiteY1" fmla="*/ 0 h 7727785"/>
                <a:gd name="connsiteX2" fmla="*/ 5497171 w 5497171"/>
                <a:gd name="connsiteY2" fmla="*/ 7727785 h 7727785"/>
                <a:gd name="connsiteX3" fmla="*/ 0 w 5497171"/>
                <a:gd name="connsiteY3" fmla="*/ 7727785 h 7727785"/>
                <a:gd name="connsiteX4" fmla="*/ 16484 w 5497171"/>
                <a:gd name="connsiteY4" fmla="*/ 353201 h 7727785"/>
                <a:gd name="connsiteX0" fmla="*/ 16484 w 5497171"/>
                <a:gd name="connsiteY0" fmla="*/ 673767 h 8048351"/>
                <a:gd name="connsiteX1" fmla="*/ 3746047 w 5497171"/>
                <a:gd name="connsiteY1" fmla="*/ 0 h 8048351"/>
                <a:gd name="connsiteX2" fmla="*/ 5497171 w 5497171"/>
                <a:gd name="connsiteY2" fmla="*/ 8048351 h 8048351"/>
                <a:gd name="connsiteX3" fmla="*/ 0 w 5497171"/>
                <a:gd name="connsiteY3" fmla="*/ 8048351 h 8048351"/>
                <a:gd name="connsiteX4" fmla="*/ 16484 w 5497171"/>
                <a:gd name="connsiteY4" fmla="*/ 673767 h 8048351"/>
                <a:gd name="connsiteX0" fmla="*/ 21394 w 5502081"/>
                <a:gd name="connsiteY0" fmla="*/ 673767 h 8048351"/>
                <a:gd name="connsiteX1" fmla="*/ 3750957 w 5502081"/>
                <a:gd name="connsiteY1" fmla="*/ 0 h 8048351"/>
                <a:gd name="connsiteX2" fmla="*/ 5502081 w 5502081"/>
                <a:gd name="connsiteY2" fmla="*/ 8048351 h 8048351"/>
                <a:gd name="connsiteX3" fmla="*/ 0 w 5502081"/>
                <a:gd name="connsiteY3" fmla="*/ 7624008 h 8048351"/>
                <a:gd name="connsiteX4" fmla="*/ 21394 w 5502081"/>
                <a:gd name="connsiteY4" fmla="*/ 673767 h 8048351"/>
                <a:gd name="connsiteX0" fmla="*/ 21394 w 5081638"/>
                <a:gd name="connsiteY0" fmla="*/ 673767 h 7624008"/>
                <a:gd name="connsiteX1" fmla="*/ 3750957 w 5081638"/>
                <a:gd name="connsiteY1" fmla="*/ 0 h 7624008"/>
                <a:gd name="connsiteX2" fmla="*/ 5081638 w 5081638"/>
                <a:gd name="connsiteY2" fmla="*/ 7115262 h 7624008"/>
                <a:gd name="connsiteX3" fmla="*/ 0 w 5081638"/>
                <a:gd name="connsiteY3" fmla="*/ 7624008 h 7624008"/>
                <a:gd name="connsiteX4" fmla="*/ 21394 w 5081638"/>
                <a:gd name="connsiteY4" fmla="*/ 673767 h 7624008"/>
                <a:gd name="connsiteX0" fmla="*/ 21394 w 4770352"/>
                <a:gd name="connsiteY0" fmla="*/ 673767 h 7624008"/>
                <a:gd name="connsiteX1" fmla="*/ 3750957 w 4770352"/>
                <a:gd name="connsiteY1" fmla="*/ 0 h 7624008"/>
                <a:gd name="connsiteX2" fmla="*/ 4770352 w 4770352"/>
                <a:gd name="connsiteY2" fmla="*/ 6820608 h 7624008"/>
                <a:gd name="connsiteX3" fmla="*/ 0 w 4770352"/>
                <a:gd name="connsiteY3" fmla="*/ 7624008 h 7624008"/>
                <a:gd name="connsiteX4" fmla="*/ 21394 w 4770352"/>
                <a:gd name="connsiteY4" fmla="*/ 673767 h 7624008"/>
                <a:gd name="connsiteX0" fmla="*/ 21394 w 4922177"/>
                <a:gd name="connsiteY0" fmla="*/ 673767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21394 w 4922177"/>
                <a:gd name="connsiteY4" fmla="*/ 673767 h 7624008"/>
                <a:gd name="connsiteX0" fmla="*/ 35818 w 4922177"/>
                <a:gd name="connsiteY0" fmla="*/ 659221 h 7624008"/>
                <a:gd name="connsiteX1" fmla="*/ 3750957 w 4922177"/>
                <a:gd name="connsiteY1" fmla="*/ 0 h 7624008"/>
                <a:gd name="connsiteX2" fmla="*/ 4922177 w 4922177"/>
                <a:gd name="connsiteY2" fmla="*/ 6804313 h 7624008"/>
                <a:gd name="connsiteX3" fmla="*/ 0 w 4922177"/>
                <a:gd name="connsiteY3" fmla="*/ 7624008 h 7624008"/>
                <a:gd name="connsiteX4" fmla="*/ 35818 w 4922177"/>
                <a:gd name="connsiteY4" fmla="*/ 659221 h 7624008"/>
                <a:gd name="connsiteX0" fmla="*/ 35818 w 4922177"/>
                <a:gd name="connsiteY0" fmla="*/ 607643 h 7572430"/>
                <a:gd name="connsiteX1" fmla="*/ 3774271 w 4922177"/>
                <a:gd name="connsiteY1" fmla="*/ 0 h 7572430"/>
                <a:gd name="connsiteX2" fmla="*/ 4922177 w 4922177"/>
                <a:gd name="connsiteY2" fmla="*/ 6752735 h 7572430"/>
                <a:gd name="connsiteX3" fmla="*/ 0 w 4922177"/>
                <a:gd name="connsiteY3" fmla="*/ 7572430 h 7572430"/>
                <a:gd name="connsiteX4" fmla="*/ 35818 w 4922177"/>
                <a:gd name="connsiteY4" fmla="*/ 607643 h 7572430"/>
                <a:gd name="connsiteX0" fmla="*/ 35818 w 4922177"/>
                <a:gd name="connsiteY0" fmla="*/ 642048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5818 w 4922177"/>
                <a:gd name="connsiteY4" fmla="*/ 642048 h 7606835"/>
                <a:gd name="connsiteX0" fmla="*/ 32669 w 4922177"/>
                <a:gd name="connsiteY0" fmla="*/ 637755 h 7606835"/>
                <a:gd name="connsiteX1" fmla="*/ 3763556 w 4922177"/>
                <a:gd name="connsiteY1" fmla="*/ 0 h 7606835"/>
                <a:gd name="connsiteX2" fmla="*/ 4922177 w 4922177"/>
                <a:gd name="connsiteY2" fmla="*/ 6787140 h 7606835"/>
                <a:gd name="connsiteX3" fmla="*/ 0 w 4922177"/>
                <a:gd name="connsiteY3" fmla="*/ 7606835 h 7606835"/>
                <a:gd name="connsiteX4" fmla="*/ 32669 w 4922177"/>
                <a:gd name="connsiteY4" fmla="*/ 637755 h 7606835"/>
                <a:gd name="connsiteX0" fmla="*/ 32669 w 4888733"/>
                <a:gd name="connsiteY0" fmla="*/ 637755 h 7606835"/>
                <a:gd name="connsiteX1" fmla="*/ 3763556 w 4888733"/>
                <a:gd name="connsiteY1" fmla="*/ 0 h 7606835"/>
                <a:gd name="connsiteX2" fmla="*/ 4888733 w 4888733"/>
                <a:gd name="connsiteY2" fmla="*/ 6746959 h 7606835"/>
                <a:gd name="connsiteX3" fmla="*/ 0 w 4888733"/>
                <a:gd name="connsiteY3" fmla="*/ 7606835 h 7606835"/>
                <a:gd name="connsiteX4" fmla="*/ 32669 w 4888733"/>
                <a:gd name="connsiteY4" fmla="*/ 637755 h 7606835"/>
                <a:gd name="connsiteX0" fmla="*/ 32669 w 4920511"/>
                <a:gd name="connsiteY0" fmla="*/ 637755 h 7606835"/>
                <a:gd name="connsiteX1" fmla="*/ 3763556 w 4920511"/>
                <a:gd name="connsiteY1" fmla="*/ 0 h 7606835"/>
                <a:gd name="connsiteX2" fmla="*/ 4920511 w 4920511"/>
                <a:gd name="connsiteY2" fmla="*/ 6763268 h 7606835"/>
                <a:gd name="connsiteX3" fmla="*/ 0 w 4920511"/>
                <a:gd name="connsiteY3" fmla="*/ 7606835 h 7606835"/>
                <a:gd name="connsiteX4" fmla="*/ 32669 w 4920511"/>
                <a:gd name="connsiteY4" fmla="*/ 637755 h 7606835"/>
                <a:gd name="connsiteX0" fmla="*/ 32669 w 4915816"/>
                <a:gd name="connsiteY0" fmla="*/ 637755 h 7606835"/>
                <a:gd name="connsiteX1" fmla="*/ 3763556 w 4915816"/>
                <a:gd name="connsiteY1" fmla="*/ 0 h 7606835"/>
                <a:gd name="connsiteX2" fmla="*/ 4915816 w 4915816"/>
                <a:gd name="connsiteY2" fmla="*/ 6764071 h 7606835"/>
                <a:gd name="connsiteX3" fmla="*/ 0 w 4915816"/>
                <a:gd name="connsiteY3" fmla="*/ 7606835 h 7606835"/>
                <a:gd name="connsiteX4" fmla="*/ 32669 w 4915816"/>
                <a:gd name="connsiteY4" fmla="*/ 637755 h 7606835"/>
                <a:gd name="connsiteX0" fmla="*/ 32669 w 4917020"/>
                <a:gd name="connsiteY0" fmla="*/ 637755 h 7606835"/>
                <a:gd name="connsiteX1" fmla="*/ 3763556 w 4917020"/>
                <a:gd name="connsiteY1" fmla="*/ 0 h 7606835"/>
                <a:gd name="connsiteX2" fmla="*/ 4917020 w 4917020"/>
                <a:gd name="connsiteY2" fmla="*/ 6771112 h 7606835"/>
                <a:gd name="connsiteX3" fmla="*/ 0 w 4917020"/>
                <a:gd name="connsiteY3" fmla="*/ 7606835 h 7606835"/>
                <a:gd name="connsiteX4" fmla="*/ 32669 w 4917020"/>
                <a:gd name="connsiteY4" fmla="*/ 637755 h 7606835"/>
                <a:gd name="connsiteX0" fmla="*/ 154903 w 5039254"/>
                <a:gd name="connsiteY0" fmla="*/ 637755 h 7606835"/>
                <a:gd name="connsiteX1" fmla="*/ 3885790 w 5039254"/>
                <a:gd name="connsiteY1" fmla="*/ 0 h 7606835"/>
                <a:gd name="connsiteX2" fmla="*/ 5039254 w 5039254"/>
                <a:gd name="connsiteY2" fmla="*/ 6771112 h 7606835"/>
                <a:gd name="connsiteX3" fmla="*/ 122234 w 5039254"/>
                <a:gd name="connsiteY3" fmla="*/ 7606835 h 7606835"/>
                <a:gd name="connsiteX4" fmla="*/ 154903 w 5039254"/>
                <a:gd name="connsiteY4" fmla="*/ 637755 h 7606835"/>
                <a:gd name="connsiteX0" fmla="*/ 97148 w 4981499"/>
                <a:gd name="connsiteY0" fmla="*/ 637755 h 7606835"/>
                <a:gd name="connsiteX1" fmla="*/ 3828035 w 4981499"/>
                <a:gd name="connsiteY1" fmla="*/ 0 h 7606835"/>
                <a:gd name="connsiteX2" fmla="*/ 4981499 w 4981499"/>
                <a:gd name="connsiteY2" fmla="*/ 6771112 h 7606835"/>
                <a:gd name="connsiteX3" fmla="*/ 64479 w 4981499"/>
                <a:gd name="connsiteY3" fmla="*/ 7606835 h 7606835"/>
                <a:gd name="connsiteX4" fmla="*/ 97148 w 4981499"/>
                <a:gd name="connsiteY4" fmla="*/ 637755 h 7606835"/>
                <a:gd name="connsiteX0" fmla="*/ 94265 w 4978616"/>
                <a:gd name="connsiteY0" fmla="*/ 637755 h 7606835"/>
                <a:gd name="connsiteX1" fmla="*/ 3825152 w 4978616"/>
                <a:gd name="connsiteY1" fmla="*/ 0 h 7606835"/>
                <a:gd name="connsiteX2" fmla="*/ 4978616 w 4978616"/>
                <a:gd name="connsiteY2" fmla="*/ 6771112 h 7606835"/>
                <a:gd name="connsiteX3" fmla="*/ 61596 w 4978616"/>
                <a:gd name="connsiteY3" fmla="*/ 7606835 h 7606835"/>
                <a:gd name="connsiteX4" fmla="*/ 94265 w 4978616"/>
                <a:gd name="connsiteY4" fmla="*/ 637755 h 7606835"/>
                <a:gd name="connsiteX0" fmla="*/ 91621 w 4975972"/>
                <a:gd name="connsiteY0" fmla="*/ 637755 h 7606835"/>
                <a:gd name="connsiteX1" fmla="*/ 3822508 w 4975972"/>
                <a:gd name="connsiteY1" fmla="*/ 0 h 7606835"/>
                <a:gd name="connsiteX2" fmla="*/ 4975972 w 4975972"/>
                <a:gd name="connsiteY2" fmla="*/ 6771112 h 7606835"/>
                <a:gd name="connsiteX3" fmla="*/ 58952 w 4975972"/>
                <a:gd name="connsiteY3" fmla="*/ 7606835 h 7606835"/>
                <a:gd name="connsiteX4" fmla="*/ 91621 w 4975972"/>
                <a:gd name="connsiteY4" fmla="*/ 637755 h 7606835"/>
                <a:gd name="connsiteX0" fmla="*/ 97559 w 4981910"/>
                <a:gd name="connsiteY0" fmla="*/ 637755 h 7606835"/>
                <a:gd name="connsiteX1" fmla="*/ 3828446 w 4981910"/>
                <a:gd name="connsiteY1" fmla="*/ 0 h 7606835"/>
                <a:gd name="connsiteX2" fmla="*/ 4981910 w 4981910"/>
                <a:gd name="connsiteY2" fmla="*/ 6771112 h 7606835"/>
                <a:gd name="connsiteX3" fmla="*/ 64890 w 4981910"/>
                <a:gd name="connsiteY3" fmla="*/ 7606835 h 7606835"/>
                <a:gd name="connsiteX4" fmla="*/ 97559 w 4981910"/>
                <a:gd name="connsiteY4" fmla="*/ 637755 h 7606835"/>
                <a:gd name="connsiteX0" fmla="*/ 101852 w 4986203"/>
                <a:gd name="connsiteY0" fmla="*/ 637755 h 7606835"/>
                <a:gd name="connsiteX1" fmla="*/ 3832739 w 4986203"/>
                <a:gd name="connsiteY1" fmla="*/ 0 h 7606835"/>
                <a:gd name="connsiteX2" fmla="*/ 4986203 w 4986203"/>
                <a:gd name="connsiteY2" fmla="*/ 6771112 h 7606835"/>
                <a:gd name="connsiteX3" fmla="*/ 69183 w 4986203"/>
                <a:gd name="connsiteY3" fmla="*/ 7606835 h 7606835"/>
                <a:gd name="connsiteX4" fmla="*/ 101852 w 4986203"/>
                <a:gd name="connsiteY4" fmla="*/ 637755 h 7606835"/>
                <a:gd name="connsiteX0" fmla="*/ 197317 w 5081668"/>
                <a:gd name="connsiteY0" fmla="*/ 637755 h 7606835"/>
                <a:gd name="connsiteX1" fmla="*/ 3928204 w 5081668"/>
                <a:gd name="connsiteY1" fmla="*/ 0 h 7606835"/>
                <a:gd name="connsiteX2" fmla="*/ 5081668 w 5081668"/>
                <a:gd name="connsiteY2" fmla="*/ 6771112 h 7606835"/>
                <a:gd name="connsiteX3" fmla="*/ 164648 w 5081668"/>
                <a:gd name="connsiteY3" fmla="*/ 7606835 h 7606835"/>
                <a:gd name="connsiteX4" fmla="*/ 197317 w 5081668"/>
                <a:gd name="connsiteY4" fmla="*/ 637755 h 7606835"/>
                <a:gd name="connsiteX0" fmla="*/ 154175 w 5038526"/>
                <a:gd name="connsiteY0" fmla="*/ 637755 h 7606835"/>
                <a:gd name="connsiteX1" fmla="*/ 3885062 w 5038526"/>
                <a:gd name="connsiteY1" fmla="*/ 0 h 7606835"/>
                <a:gd name="connsiteX2" fmla="*/ 5038526 w 5038526"/>
                <a:gd name="connsiteY2" fmla="*/ 6771112 h 7606835"/>
                <a:gd name="connsiteX3" fmla="*/ 121506 w 5038526"/>
                <a:gd name="connsiteY3" fmla="*/ 7606835 h 7606835"/>
                <a:gd name="connsiteX4" fmla="*/ 154175 w 5038526"/>
                <a:gd name="connsiteY4" fmla="*/ 637755 h 7606835"/>
                <a:gd name="connsiteX0" fmla="*/ 133093 w 5017444"/>
                <a:gd name="connsiteY0" fmla="*/ 637755 h 7606835"/>
                <a:gd name="connsiteX1" fmla="*/ 3863980 w 5017444"/>
                <a:gd name="connsiteY1" fmla="*/ 0 h 7606835"/>
                <a:gd name="connsiteX2" fmla="*/ 5017444 w 5017444"/>
                <a:gd name="connsiteY2" fmla="*/ 6771112 h 7606835"/>
                <a:gd name="connsiteX3" fmla="*/ 100424 w 5017444"/>
                <a:gd name="connsiteY3" fmla="*/ 7606835 h 7606835"/>
                <a:gd name="connsiteX4" fmla="*/ 133093 w 5017444"/>
                <a:gd name="connsiteY4" fmla="*/ 637755 h 7606835"/>
                <a:gd name="connsiteX0" fmla="*/ 142692 w 5027043"/>
                <a:gd name="connsiteY0" fmla="*/ 637755 h 7606835"/>
                <a:gd name="connsiteX1" fmla="*/ 3873579 w 5027043"/>
                <a:gd name="connsiteY1" fmla="*/ 0 h 7606835"/>
                <a:gd name="connsiteX2" fmla="*/ 5027043 w 5027043"/>
                <a:gd name="connsiteY2" fmla="*/ 6771112 h 7606835"/>
                <a:gd name="connsiteX3" fmla="*/ 110023 w 5027043"/>
                <a:gd name="connsiteY3" fmla="*/ 7606835 h 7606835"/>
                <a:gd name="connsiteX4" fmla="*/ 142692 w 5027043"/>
                <a:gd name="connsiteY4" fmla="*/ 637755 h 7606835"/>
                <a:gd name="connsiteX0" fmla="*/ 141711 w 5026062"/>
                <a:gd name="connsiteY0" fmla="*/ 637755 h 7606835"/>
                <a:gd name="connsiteX1" fmla="*/ 3872598 w 5026062"/>
                <a:gd name="connsiteY1" fmla="*/ 0 h 7606835"/>
                <a:gd name="connsiteX2" fmla="*/ 5026062 w 5026062"/>
                <a:gd name="connsiteY2" fmla="*/ 6771112 h 7606835"/>
                <a:gd name="connsiteX3" fmla="*/ 109042 w 5026062"/>
                <a:gd name="connsiteY3" fmla="*/ 7606835 h 7606835"/>
                <a:gd name="connsiteX4" fmla="*/ 141711 w 5026062"/>
                <a:gd name="connsiteY4" fmla="*/ 637755 h 7606835"/>
                <a:gd name="connsiteX0" fmla="*/ 139947 w 5024298"/>
                <a:gd name="connsiteY0" fmla="*/ 637755 h 7606835"/>
                <a:gd name="connsiteX1" fmla="*/ 3870834 w 5024298"/>
                <a:gd name="connsiteY1" fmla="*/ 0 h 7606835"/>
                <a:gd name="connsiteX2" fmla="*/ 5024298 w 5024298"/>
                <a:gd name="connsiteY2" fmla="*/ 6771112 h 7606835"/>
                <a:gd name="connsiteX3" fmla="*/ 107278 w 5024298"/>
                <a:gd name="connsiteY3" fmla="*/ 7606835 h 7606835"/>
                <a:gd name="connsiteX4" fmla="*/ 139947 w 5024298"/>
                <a:gd name="connsiteY4" fmla="*/ 637755 h 7606835"/>
                <a:gd name="connsiteX0" fmla="*/ 121175 w 5005526"/>
                <a:gd name="connsiteY0" fmla="*/ 637755 h 7606835"/>
                <a:gd name="connsiteX1" fmla="*/ 3852062 w 5005526"/>
                <a:gd name="connsiteY1" fmla="*/ 0 h 7606835"/>
                <a:gd name="connsiteX2" fmla="*/ 5005526 w 5005526"/>
                <a:gd name="connsiteY2" fmla="*/ 6771112 h 7606835"/>
                <a:gd name="connsiteX3" fmla="*/ 88506 w 5005526"/>
                <a:gd name="connsiteY3" fmla="*/ 7606835 h 7606835"/>
                <a:gd name="connsiteX4" fmla="*/ 121175 w 5005526"/>
                <a:gd name="connsiteY4" fmla="*/ 637755 h 7606835"/>
                <a:gd name="connsiteX0" fmla="*/ 121175 w 5005526"/>
                <a:gd name="connsiteY0" fmla="*/ 433887 h 7402967"/>
                <a:gd name="connsiteX1" fmla="*/ 2659690 w 5005526"/>
                <a:gd name="connsiteY1" fmla="*/ 0 h 7402967"/>
                <a:gd name="connsiteX2" fmla="*/ 5005526 w 5005526"/>
                <a:gd name="connsiteY2" fmla="*/ 6567244 h 7402967"/>
                <a:gd name="connsiteX3" fmla="*/ 88506 w 5005526"/>
                <a:gd name="connsiteY3" fmla="*/ 7402967 h 7402967"/>
                <a:gd name="connsiteX4" fmla="*/ 121175 w 5005526"/>
                <a:gd name="connsiteY4" fmla="*/ 433887 h 7402967"/>
                <a:gd name="connsiteX0" fmla="*/ 121175 w 5005526"/>
                <a:gd name="connsiteY0" fmla="*/ 112592 h 7081672"/>
                <a:gd name="connsiteX1" fmla="*/ 724001 w 5005526"/>
                <a:gd name="connsiteY1" fmla="*/ 0 h 7081672"/>
                <a:gd name="connsiteX2" fmla="*/ 5005526 w 5005526"/>
                <a:gd name="connsiteY2" fmla="*/ 6245949 h 7081672"/>
                <a:gd name="connsiteX3" fmla="*/ 88506 w 5005526"/>
                <a:gd name="connsiteY3" fmla="*/ 7081672 h 7081672"/>
                <a:gd name="connsiteX4" fmla="*/ 121175 w 5005526"/>
                <a:gd name="connsiteY4" fmla="*/ 112592 h 7081672"/>
                <a:gd name="connsiteX0" fmla="*/ 121175 w 1916624"/>
                <a:gd name="connsiteY0" fmla="*/ 112592 h 7081672"/>
                <a:gd name="connsiteX1" fmla="*/ 724001 w 1916624"/>
                <a:gd name="connsiteY1" fmla="*/ 0 h 7081672"/>
                <a:gd name="connsiteX2" fmla="*/ 1916624 w 1916624"/>
                <a:gd name="connsiteY2" fmla="*/ 6774079 h 7081672"/>
                <a:gd name="connsiteX3" fmla="*/ 88506 w 1916624"/>
                <a:gd name="connsiteY3" fmla="*/ 7081672 h 7081672"/>
                <a:gd name="connsiteX4" fmla="*/ 121175 w 1916624"/>
                <a:gd name="connsiteY4" fmla="*/ 112592 h 7081672"/>
                <a:gd name="connsiteX0" fmla="*/ 121175 w 1916624"/>
                <a:gd name="connsiteY0" fmla="*/ 104748 h 7073828"/>
                <a:gd name="connsiteX1" fmla="*/ 720510 w 1916624"/>
                <a:gd name="connsiteY1" fmla="*/ 0 h 7073828"/>
                <a:gd name="connsiteX2" fmla="*/ 1916624 w 1916624"/>
                <a:gd name="connsiteY2" fmla="*/ 6766235 h 7073828"/>
                <a:gd name="connsiteX3" fmla="*/ 88506 w 1916624"/>
                <a:gd name="connsiteY3" fmla="*/ 7073828 h 7073828"/>
                <a:gd name="connsiteX4" fmla="*/ 121175 w 1916624"/>
                <a:gd name="connsiteY4" fmla="*/ 104748 h 7073828"/>
                <a:gd name="connsiteX0" fmla="*/ 121175 w 1916624"/>
                <a:gd name="connsiteY0" fmla="*/ 104748 h 7073828"/>
                <a:gd name="connsiteX1" fmla="*/ 720510 w 1916624"/>
                <a:gd name="connsiteY1" fmla="*/ 0 h 7073828"/>
                <a:gd name="connsiteX2" fmla="*/ 1916624 w 1916624"/>
                <a:gd name="connsiteY2" fmla="*/ 6766235 h 7073828"/>
                <a:gd name="connsiteX3" fmla="*/ 88506 w 1916624"/>
                <a:gd name="connsiteY3" fmla="*/ 7073828 h 7073828"/>
                <a:gd name="connsiteX4" fmla="*/ 121175 w 1916624"/>
                <a:gd name="connsiteY4" fmla="*/ 104748 h 7073828"/>
                <a:gd name="connsiteX0" fmla="*/ 122586 w 1916489"/>
                <a:gd name="connsiteY0" fmla="*/ 99653 h 7073828"/>
                <a:gd name="connsiteX1" fmla="*/ 720375 w 1916489"/>
                <a:gd name="connsiteY1" fmla="*/ 0 h 7073828"/>
                <a:gd name="connsiteX2" fmla="*/ 1916489 w 1916489"/>
                <a:gd name="connsiteY2" fmla="*/ 6766235 h 7073828"/>
                <a:gd name="connsiteX3" fmla="*/ 88371 w 1916489"/>
                <a:gd name="connsiteY3" fmla="*/ 7073828 h 7073828"/>
                <a:gd name="connsiteX4" fmla="*/ 122586 w 1916489"/>
                <a:gd name="connsiteY4" fmla="*/ 99653 h 707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489" h="7073828">
                  <a:moveTo>
                    <a:pt x="122586" y="99653"/>
                  </a:moveTo>
                  <a:lnTo>
                    <a:pt x="720375" y="0"/>
                  </a:lnTo>
                  <a:lnTo>
                    <a:pt x="1916489" y="6766235"/>
                  </a:lnTo>
                  <a:lnTo>
                    <a:pt x="88371" y="7073828"/>
                  </a:lnTo>
                  <a:cubicBezTo>
                    <a:pt x="-262081" y="4513981"/>
                    <a:pt x="573799" y="2615190"/>
                    <a:pt x="122586" y="996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6E4E11-B989-4C27-8199-6D025E66231A}"/>
                </a:ext>
              </a:extLst>
            </p:cNvPr>
            <p:cNvSpPr/>
            <p:nvPr userDrawn="1"/>
          </p:nvSpPr>
          <p:spPr>
            <a:xfrm>
              <a:off x="9601200" y="0"/>
              <a:ext cx="361777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sp>
        <p:nvSpPr>
          <p:cNvPr id="14" name="Google Shape;14;p3"/>
          <p:cNvSpPr txBox="1">
            <a:spLocks noGrp="1"/>
          </p:cNvSpPr>
          <p:nvPr>
            <p:ph type="ctrTitle" hasCustomPrompt="1"/>
          </p:nvPr>
        </p:nvSpPr>
        <p:spPr>
          <a:xfrm>
            <a:off x="7139352" y="4959838"/>
            <a:ext cx="4740088" cy="1506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NZ" dirty="0"/>
              <a:t>Click to add title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33" y="6446177"/>
            <a:ext cx="7316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D9FE9D-1FE7-4A9A-8DEE-685EC467816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107552" y="3197249"/>
            <a:ext cx="4746204" cy="1762589"/>
          </a:xfr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lnSpc>
                <a:spcPct val="0"/>
              </a:lnSpc>
              <a:defRPr lang="en-US" sz="9600" b="1" i="0" u="none" strike="noStrike" cap="none">
                <a:solidFill>
                  <a:srgbClr val="007FA2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lvl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&lt;#&gt;</a:t>
            </a:r>
          </a:p>
        </p:txBody>
      </p:sp>
      <p:sp>
        <p:nvSpPr>
          <p:cNvPr id="12" name="Shape 17">
            <a:extLst>
              <a:ext uri="{FF2B5EF4-FFF2-40B4-BE49-F238E27FC236}">
                <a16:creationId xmlns:a16="http://schemas.microsoft.com/office/drawing/2014/main" id="{79767DD4-B227-44F2-AC27-2432538DCDEE}"/>
              </a:ext>
            </a:extLst>
          </p:cNvPr>
          <p:cNvSpPr/>
          <p:nvPr userDrawn="1"/>
        </p:nvSpPr>
        <p:spPr>
          <a:xfrm>
            <a:off x="359871" y="299646"/>
            <a:ext cx="478769" cy="445730"/>
          </a:xfrm>
          <a:custGeom>
            <a:avLst/>
            <a:gdLst/>
            <a:ahLst/>
            <a:cxnLst/>
            <a:rect l="0" t="0" r="0" b="0"/>
            <a:pathLst>
              <a:path w="317830" h="295935">
                <a:moveTo>
                  <a:pt x="176073" y="0"/>
                </a:moveTo>
                <a:cubicBezTo>
                  <a:pt x="225704" y="0"/>
                  <a:pt x="270408" y="27343"/>
                  <a:pt x="295808" y="68491"/>
                </a:cubicBezTo>
                <a:cubicBezTo>
                  <a:pt x="272656" y="43980"/>
                  <a:pt x="240487" y="29451"/>
                  <a:pt x="205664" y="29451"/>
                </a:cubicBezTo>
                <a:cubicBezTo>
                  <a:pt x="144894" y="29451"/>
                  <a:pt x="104051" y="74270"/>
                  <a:pt x="104051" y="141135"/>
                </a:cubicBezTo>
                <a:lnTo>
                  <a:pt x="104242" y="147650"/>
                </a:lnTo>
                <a:cubicBezTo>
                  <a:pt x="104242" y="181737"/>
                  <a:pt x="132080" y="209474"/>
                  <a:pt x="166294" y="209474"/>
                </a:cubicBezTo>
                <a:cubicBezTo>
                  <a:pt x="200482" y="209474"/>
                  <a:pt x="228257" y="181673"/>
                  <a:pt x="228257" y="147549"/>
                </a:cubicBezTo>
                <a:cubicBezTo>
                  <a:pt x="228257" y="113360"/>
                  <a:pt x="200482" y="85572"/>
                  <a:pt x="166294" y="85572"/>
                </a:cubicBezTo>
                <a:cubicBezTo>
                  <a:pt x="149352" y="85572"/>
                  <a:pt x="134671" y="93980"/>
                  <a:pt x="123088" y="105982"/>
                </a:cubicBezTo>
                <a:cubicBezTo>
                  <a:pt x="134671" y="66662"/>
                  <a:pt x="164808" y="41935"/>
                  <a:pt x="205664" y="41935"/>
                </a:cubicBezTo>
                <a:cubicBezTo>
                  <a:pt x="267500" y="41935"/>
                  <a:pt x="317830" y="92303"/>
                  <a:pt x="317830" y="154140"/>
                </a:cubicBezTo>
                <a:cubicBezTo>
                  <a:pt x="317830" y="232334"/>
                  <a:pt x="254229" y="295935"/>
                  <a:pt x="176073" y="295935"/>
                </a:cubicBezTo>
                <a:cubicBezTo>
                  <a:pt x="88786" y="295935"/>
                  <a:pt x="14859" y="233693"/>
                  <a:pt x="0" y="147930"/>
                </a:cubicBezTo>
                <a:cubicBezTo>
                  <a:pt x="14923" y="62205"/>
                  <a:pt x="88836" y="0"/>
                  <a:pt x="176073" y="0"/>
                </a:cubicBez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9C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810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10419376" cy="128930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10419376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8542B-14B6-48DC-8D8B-9EB087328735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130643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C3380A-3E42-47CD-A107-8B83CA41CFB7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8;p5">
            <a:extLst>
              <a:ext uri="{FF2B5EF4-FFF2-40B4-BE49-F238E27FC236}">
                <a16:creationId xmlns:a16="http://schemas.microsoft.com/office/drawing/2014/main" id="{35C62DF4-99DF-4A11-8037-44743CDC3851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27;p5">
            <a:extLst>
              <a:ext uri="{FF2B5EF4-FFF2-40B4-BE49-F238E27FC236}">
                <a16:creationId xmlns:a16="http://schemas.microsoft.com/office/drawing/2014/main" id="{E27DDE3B-50FF-44B5-8DE2-08C309AD1627}"/>
              </a:ext>
            </a:extLst>
          </p:cNvPr>
          <p:cNvSpPr/>
          <p:nvPr userDrawn="1"/>
        </p:nvSpPr>
        <p:spPr>
          <a:xfrm>
            <a:off x="1084364" y="1315689"/>
            <a:ext cx="2044800" cy="94011"/>
          </a:xfrm>
          <a:prstGeom prst="rect">
            <a:avLst/>
          </a:prstGeom>
          <a:solidFill>
            <a:srgbClr val="96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790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A43E-E5BC-464A-95C4-47FFBC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1"/>
            <a:ext cx="10419376" cy="12893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2C3B-DF65-4A86-89D8-6F825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3" y="1905989"/>
            <a:ext cx="5113465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F65F-BC5C-4971-BC98-7175D725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B67C-2116-48C7-8D9F-7CE3925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FD9FE7-956C-41E3-BE82-C71B1DA738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34" y="1905989"/>
            <a:ext cx="5113465" cy="427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25C3C1-0A17-4B1A-9860-34EB12D49993}"/>
              </a:ext>
            </a:extLst>
          </p:cNvPr>
          <p:cNvCxnSpPr>
            <a:cxnSpLocks/>
          </p:cNvCxnSpPr>
          <p:nvPr userDrawn="1"/>
        </p:nvCxnSpPr>
        <p:spPr>
          <a:xfrm>
            <a:off x="0" y="6282137"/>
            <a:ext cx="11306437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28B961-D438-4A44-A262-9B7BFA6509D2}"/>
              </a:ext>
            </a:extLst>
          </p:cNvPr>
          <p:cNvCxnSpPr>
            <a:cxnSpLocks/>
          </p:cNvCxnSpPr>
          <p:nvPr userDrawn="1"/>
        </p:nvCxnSpPr>
        <p:spPr>
          <a:xfrm>
            <a:off x="1086772" y="6282137"/>
            <a:ext cx="322003" cy="0"/>
          </a:xfrm>
          <a:prstGeom prst="line">
            <a:avLst/>
          </a:prstGeom>
          <a:ln w="34925">
            <a:solidFill>
              <a:srgbClr val="87E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B4390B07-64D2-4231-86DA-AE4028638D04}"/>
              </a:ext>
            </a:extLst>
          </p:cNvPr>
          <p:cNvSpPr/>
          <p:nvPr userDrawn="1"/>
        </p:nvSpPr>
        <p:spPr>
          <a:xfrm>
            <a:off x="0" y="0"/>
            <a:ext cx="183600" cy="6858000"/>
          </a:xfrm>
          <a:prstGeom prst="rect">
            <a:avLst/>
          </a:prstGeom>
          <a:gradFill flip="none" rotWithShape="1">
            <a:gsLst>
              <a:gs pos="98502">
                <a:schemeClr val="accent1"/>
              </a:gs>
              <a:gs pos="0">
                <a:srgbClr val="44C1A3">
                  <a:tint val="66000"/>
                  <a:satMod val="160000"/>
                </a:srgbClr>
              </a:gs>
              <a:gs pos="64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27;p5">
            <a:extLst>
              <a:ext uri="{FF2B5EF4-FFF2-40B4-BE49-F238E27FC236}">
                <a16:creationId xmlns:a16="http://schemas.microsoft.com/office/drawing/2014/main" id="{5C052B95-687F-4312-A091-0A6CF0AE230A}"/>
              </a:ext>
            </a:extLst>
          </p:cNvPr>
          <p:cNvSpPr/>
          <p:nvPr userDrawn="1"/>
        </p:nvSpPr>
        <p:spPr>
          <a:xfrm>
            <a:off x="1084364" y="1315689"/>
            <a:ext cx="2044800" cy="94011"/>
          </a:xfrm>
          <a:prstGeom prst="rect">
            <a:avLst/>
          </a:prstGeom>
          <a:solidFill>
            <a:srgbClr val="96E8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83135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8A1FC-B4DA-4442-959A-DF9403B9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447680"/>
            <a:ext cx="10372013" cy="171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</a:pPr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BF11E-D6E0-4717-9C31-79034500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423" y="2209808"/>
            <a:ext cx="10372014" cy="386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B2E2-F9B9-46BB-B3BB-8F74331FF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77802" y="6364452"/>
            <a:ext cx="29286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rgbClr val="D9D9D9"/>
                </a:solidFill>
                <a:latin typeface="Questrial" panose="02000000000000000000" pitchFamily="2" charset="0"/>
              </a:defRPr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3B79-3003-462B-8226-CC0B2250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254" y="6364453"/>
            <a:ext cx="48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D9D9D9"/>
                </a:solidFill>
                <a:latin typeface="Questrial" panose="02000000000000000000" pitchFamily="2" charset="0"/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83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51" r:id="rId2"/>
    <p:sldLayoutId id="2147483756" r:id="rId3"/>
    <p:sldLayoutId id="2147483698" r:id="rId4"/>
    <p:sldLayoutId id="2147483752" r:id="rId5"/>
    <p:sldLayoutId id="2147483676" r:id="rId6"/>
    <p:sldLayoutId id="2147483694" r:id="rId7"/>
    <p:sldLayoutId id="2147483701" r:id="rId8"/>
    <p:sldLayoutId id="2147483674" r:id="rId9"/>
    <p:sldLayoutId id="2147483690" r:id="rId10"/>
    <p:sldLayoutId id="2147483688" r:id="rId11"/>
    <p:sldLayoutId id="2147483692" r:id="rId12"/>
    <p:sldLayoutId id="2147483697" r:id="rId13"/>
    <p:sldLayoutId id="2147483742" r:id="rId14"/>
    <p:sldLayoutId id="2147483687" r:id="rId15"/>
    <p:sldLayoutId id="2147483681" r:id="rId16"/>
    <p:sldLayoutId id="2147483695" r:id="rId17"/>
    <p:sldLayoutId id="2147483696" r:id="rId18"/>
    <p:sldLayoutId id="2147483691" r:id="rId19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NZ" sz="3000" b="1" i="0" u="none" strike="noStrike" kern="1200" cap="none">
          <a:solidFill>
            <a:srgbClr val="007FA2"/>
          </a:solidFill>
          <a:latin typeface="Montserrat" panose="00000500000000000000" pitchFamily="2" charset="0"/>
          <a:ea typeface="+mj-ea"/>
          <a:cs typeface="+mj-cs"/>
          <a:sym typeface="Arial"/>
        </a:defRPr>
      </a:lvl1pPr>
    </p:titleStyle>
    <p:bodyStyle>
      <a:lvl1pPr marL="432000" indent="-324000" algn="l" defTabSz="914400" rtl="0" eaLnBrk="1" latinLnBrk="0" hangingPunct="1">
        <a:lnSpc>
          <a:spcPct val="12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8A1FC-B4DA-4442-959A-DF9403B9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24" y="447680"/>
            <a:ext cx="10372013" cy="155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</a:pPr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BF11E-D6E0-4717-9C31-79034500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423" y="2004060"/>
            <a:ext cx="10372014" cy="407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EB2E2-F9B9-46BB-B3BB-8F74331FF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77802" y="6349212"/>
            <a:ext cx="29286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rgbClr val="D9D9D9"/>
                </a:solidFill>
                <a:latin typeface="Questrial" panose="02000000000000000000" pitchFamily="2" charset="0"/>
              </a:defRPr>
            </a:lvl1pPr>
          </a:lstStyle>
          <a:p>
            <a:r>
              <a:rPr lang="en-NZ" dirty="0"/>
              <a:t>Synergia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3B79-3003-462B-8226-CC0B2250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254" y="6364453"/>
            <a:ext cx="48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D9D9D9"/>
                </a:solidFill>
                <a:latin typeface="Questrial" panose="02000000000000000000" pitchFamily="2" charset="0"/>
              </a:defRPr>
            </a:lvl1pPr>
          </a:lstStyle>
          <a:p>
            <a:fld id="{A436B415-8431-4544-B159-FE9E8741F6C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76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57" r:id="rId2"/>
    <p:sldLayoutId id="2147483741" r:id="rId3"/>
    <p:sldLayoutId id="2147483755" r:id="rId4"/>
    <p:sldLayoutId id="2147483722" r:id="rId5"/>
    <p:sldLayoutId id="2147483723" r:id="rId6"/>
    <p:sldLayoutId id="2147483724" r:id="rId7"/>
    <p:sldLayoutId id="2147483725" r:id="rId8"/>
    <p:sldLayoutId id="2147483743" r:id="rId9"/>
    <p:sldLayoutId id="2147483744" r:id="rId10"/>
    <p:sldLayoutId id="2147483745" r:id="rId11"/>
    <p:sldLayoutId id="2147483746" r:id="rId12"/>
    <p:sldLayoutId id="2147483754" r:id="rId13"/>
    <p:sldLayoutId id="214748374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NZ" sz="4200" b="1" i="0" u="none" strike="noStrike" kern="1200" cap="none">
          <a:solidFill>
            <a:srgbClr val="007FA2"/>
          </a:solidFill>
          <a:latin typeface="Montserrat" panose="00000500000000000000" pitchFamily="2" charset="0"/>
          <a:ea typeface="+mj-ea"/>
          <a:cs typeface="+mj-cs"/>
          <a:sym typeface="Arial"/>
        </a:defRPr>
      </a:lvl1pPr>
    </p:titleStyle>
    <p:bodyStyle>
      <a:lvl1pPr marL="432000" indent="-324000" algn="l" defTabSz="914400" rtl="0" eaLnBrk="1" latinLnBrk="0" hangingPunct="1">
        <a:lnSpc>
          <a:spcPct val="12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10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rgbClr val="454F5B"/>
          </a:solidFill>
          <a:latin typeface="Questrial-Macron" panose="02000000000000000000" pitchFamily="2" charset="0"/>
          <a:ea typeface="Noto Sans" panose="020B0502040504020204" pitchFamily="34" charset="0"/>
          <a:cs typeface="Questrial-Macro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51DB-B9BC-6ABD-852A-D1C639478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2656" y="1831554"/>
            <a:ext cx="5622784" cy="1934234"/>
          </a:xfrm>
        </p:spPr>
        <p:txBody>
          <a:bodyPr/>
          <a:lstStyle/>
          <a:p>
            <a:r>
              <a:rPr lang="en-NZ" dirty="0"/>
              <a:t>Systems Thinking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44D58-8C8C-C38A-460E-D8C94DE20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5673" y="3466542"/>
            <a:ext cx="5730081" cy="802220"/>
          </a:xfrm>
        </p:spPr>
        <p:txBody>
          <a:bodyPr/>
          <a:lstStyle/>
          <a:p>
            <a:r>
              <a:rPr lang="en-NZ" dirty="0"/>
              <a:t>Approaches, tools and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EE9F5-2E85-B1EC-F80A-A57FFC118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8345" y="5344698"/>
            <a:ext cx="5099077" cy="802220"/>
          </a:xfrm>
        </p:spPr>
        <p:txBody>
          <a:bodyPr/>
          <a:lstStyle/>
          <a:p>
            <a:r>
              <a:rPr lang="en-NZ" dirty="0"/>
              <a:t>David Todd (Managing Partner)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F4D5C-7B9A-3551-ADB6-51F41384D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17-05-2022</a:t>
            </a:r>
          </a:p>
        </p:txBody>
      </p:sp>
    </p:spTree>
    <p:extLst>
      <p:ext uri="{BB962C8B-B14F-4D97-AF65-F5344CB8AC3E}">
        <p14:creationId xmlns:p14="http://schemas.microsoft.com/office/powerpoint/2010/main" val="9565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D79495-4381-C871-0E62-C231611A7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62000"/>
            <a:r>
              <a:rPr lang="en-GB" altLang="en-US" dirty="0"/>
              <a:t>Our history and our future are connected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74FCE723-E058-8FD2-940E-3C8D7163FA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2781" y="2290524"/>
            <a:ext cx="0" cy="3095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DFA75734-C79F-0706-EC64-4F6EC26A1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8494" y="5386148"/>
            <a:ext cx="669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DA07DDF7-A0D5-8685-5AC2-1326C09BB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356" y="2074623"/>
            <a:ext cx="0" cy="3295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BA41DC27-7640-7F1E-364C-AB918AFB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293" y="545917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today</a:t>
            </a:r>
            <a:endParaRPr lang="en-US" altLang="en-US"/>
          </a:p>
        </p:txBody>
      </p:sp>
      <p:sp>
        <p:nvSpPr>
          <p:cNvPr id="310280" name="Line 8">
            <a:extLst>
              <a:ext uri="{FF2B5EF4-FFF2-40B4-BE49-F238E27FC236}">
                <a16:creationId xmlns:a16="http://schemas.microsoft.com/office/drawing/2014/main" id="{833442B5-8783-33B9-36F3-382580FAE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2782" y="3730385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1" name="Line 9">
            <a:extLst>
              <a:ext uri="{FF2B5EF4-FFF2-40B4-BE49-F238E27FC236}">
                <a16:creationId xmlns:a16="http://schemas.microsoft.com/office/drawing/2014/main" id="{25747829-0FBF-46AE-E8F3-DCF23D4A5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219" y="3730385"/>
            <a:ext cx="3529013" cy="12954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2" name="Line 10">
            <a:extLst>
              <a:ext uri="{FF2B5EF4-FFF2-40B4-BE49-F238E27FC236}">
                <a16:creationId xmlns:a16="http://schemas.microsoft.com/office/drawing/2014/main" id="{BAA9F3D4-0586-AB23-A85D-A2438895D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219" y="2577861"/>
            <a:ext cx="3529013" cy="1152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3" name="Line 11">
            <a:extLst>
              <a:ext uri="{FF2B5EF4-FFF2-40B4-BE49-F238E27FC236}">
                <a16:creationId xmlns:a16="http://schemas.microsoft.com/office/drawing/2014/main" id="{7CB15E63-25C7-A35C-0406-729FBB420A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3232" y="2217499"/>
            <a:ext cx="3240087" cy="151288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4" name="Line 12">
            <a:extLst>
              <a:ext uri="{FF2B5EF4-FFF2-40B4-BE49-F238E27FC236}">
                <a16:creationId xmlns:a16="http://schemas.microsoft.com/office/drawing/2014/main" id="{AB9E1999-C5F4-731C-7D92-950FAE65C8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7918" y="2290523"/>
            <a:ext cx="1295400" cy="1439862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5" name="Oval 13">
            <a:extLst>
              <a:ext uri="{FF2B5EF4-FFF2-40B4-BE49-F238E27FC236}">
                <a16:creationId xmlns:a16="http://schemas.microsoft.com/office/drawing/2014/main" id="{16D93BF4-7FE3-B385-4DD7-6AC57F90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81" y="2001598"/>
            <a:ext cx="647700" cy="5762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10286" name="Text Box 14">
            <a:extLst>
              <a:ext uri="{FF2B5EF4-FFF2-40B4-BE49-F238E27FC236}">
                <a16:creationId xmlns:a16="http://schemas.microsoft.com/office/drawing/2014/main" id="{D5007960-E6D5-0A04-5B0D-0FC27CFA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943" y="164282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target</a:t>
            </a:r>
            <a:endParaRPr lang="en-US" altLang="en-US"/>
          </a:p>
        </p:txBody>
      </p:sp>
      <p:sp>
        <p:nvSpPr>
          <p:cNvPr id="310287" name="Freeform 15">
            <a:extLst>
              <a:ext uri="{FF2B5EF4-FFF2-40B4-BE49-F238E27FC236}">
                <a16:creationId xmlns:a16="http://schemas.microsoft.com/office/drawing/2014/main" id="{D493C701-FC4F-0E98-1447-AFE749260A04}"/>
              </a:ext>
            </a:extLst>
          </p:cNvPr>
          <p:cNvSpPr>
            <a:spLocks/>
          </p:cNvSpPr>
          <p:nvPr/>
        </p:nvSpPr>
        <p:spPr bwMode="auto">
          <a:xfrm>
            <a:off x="6340206" y="3730385"/>
            <a:ext cx="2017712" cy="287338"/>
          </a:xfrm>
          <a:custGeom>
            <a:avLst/>
            <a:gdLst>
              <a:gd name="T0" fmla="*/ 0 w 1271"/>
              <a:gd name="T1" fmla="*/ 0 h 181"/>
              <a:gd name="T2" fmla="*/ 2147483647 w 1271"/>
              <a:gd name="T3" fmla="*/ 2147483647 h 181"/>
              <a:gd name="T4" fmla="*/ 2147483647 w 1271"/>
              <a:gd name="T5" fmla="*/ 2147483647 h 181"/>
              <a:gd name="T6" fmla="*/ 2147483647 w 1271"/>
              <a:gd name="T7" fmla="*/ 2147483647 h 181"/>
              <a:gd name="T8" fmla="*/ 2147483647 w 1271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1"/>
              <a:gd name="T16" fmla="*/ 0 h 181"/>
              <a:gd name="T17" fmla="*/ 1271 w 1271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1" h="181">
                <a:moveTo>
                  <a:pt x="0" y="0"/>
                </a:moveTo>
                <a:cubicBezTo>
                  <a:pt x="80" y="53"/>
                  <a:pt x="160" y="106"/>
                  <a:pt x="273" y="136"/>
                </a:cubicBezTo>
                <a:cubicBezTo>
                  <a:pt x="386" y="166"/>
                  <a:pt x="560" y="181"/>
                  <a:pt x="681" y="181"/>
                </a:cubicBezTo>
                <a:cubicBezTo>
                  <a:pt x="802" y="181"/>
                  <a:pt x="900" y="166"/>
                  <a:pt x="998" y="136"/>
                </a:cubicBezTo>
                <a:cubicBezTo>
                  <a:pt x="1096" y="106"/>
                  <a:pt x="1183" y="53"/>
                  <a:pt x="1271" y="0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0288" name="Freeform 16">
            <a:extLst>
              <a:ext uri="{FF2B5EF4-FFF2-40B4-BE49-F238E27FC236}">
                <a16:creationId xmlns:a16="http://schemas.microsoft.com/office/drawing/2014/main" id="{88B42149-BAD8-7C1A-8AB4-95C94CF01701}"/>
              </a:ext>
            </a:extLst>
          </p:cNvPr>
          <p:cNvSpPr>
            <a:spLocks/>
          </p:cNvSpPr>
          <p:nvPr/>
        </p:nvSpPr>
        <p:spPr bwMode="auto">
          <a:xfrm>
            <a:off x="2800081" y="2746136"/>
            <a:ext cx="3613150" cy="1992313"/>
          </a:xfrm>
          <a:custGeom>
            <a:avLst/>
            <a:gdLst>
              <a:gd name="T0" fmla="*/ 2147483647 w 2276"/>
              <a:gd name="T1" fmla="*/ 2147483647 h 1255"/>
              <a:gd name="T2" fmla="*/ 2147483647 w 2276"/>
              <a:gd name="T3" fmla="*/ 2147483647 h 1255"/>
              <a:gd name="T4" fmla="*/ 2147483647 w 2276"/>
              <a:gd name="T5" fmla="*/ 2147483647 h 1255"/>
              <a:gd name="T6" fmla="*/ 2147483647 w 2276"/>
              <a:gd name="T7" fmla="*/ 2147483647 h 1255"/>
              <a:gd name="T8" fmla="*/ 2147483647 w 2276"/>
              <a:gd name="T9" fmla="*/ 2147483647 h 1255"/>
              <a:gd name="T10" fmla="*/ 2147483647 w 2276"/>
              <a:gd name="T11" fmla="*/ 2147483647 h 1255"/>
              <a:gd name="T12" fmla="*/ 2147483647 w 2276"/>
              <a:gd name="T13" fmla="*/ 2147483647 h 1255"/>
              <a:gd name="T14" fmla="*/ 2147483647 w 2276"/>
              <a:gd name="T15" fmla="*/ 2147483647 h 1255"/>
              <a:gd name="T16" fmla="*/ 2147483647 w 2276"/>
              <a:gd name="T17" fmla="*/ 2147483647 h 12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76"/>
              <a:gd name="T28" fmla="*/ 0 h 1255"/>
              <a:gd name="T29" fmla="*/ 2276 w 2276"/>
              <a:gd name="T30" fmla="*/ 1255 h 12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76" h="1255">
                <a:moveTo>
                  <a:pt x="8" y="847"/>
                </a:moveTo>
                <a:cubicBezTo>
                  <a:pt x="4" y="854"/>
                  <a:pt x="0" y="862"/>
                  <a:pt x="53" y="756"/>
                </a:cubicBezTo>
                <a:cubicBezTo>
                  <a:pt x="106" y="650"/>
                  <a:pt x="211" y="174"/>
                  <a:pt x="325" y="212"/>
                </a:cubicBezTo>
                <a:cubicBezTo>
                  <a:pt x="439" y="250"/>
                  <a:pt x="590" y="1013"/>
                  <a:pt x="734" y="983"/>
                </a:cubicBezTo>
                <a:cubicBezTo>
                  <a:pt x="878" y="953"/>
                  <a:pt x="1036" y="0"/>
                  <a:pt x="1187" y="30"/>
                </a:cubicBezTo>
                <a:cubicBezTo>
                  <a:pt x="1338" y="60"/>
                  <a:pt x="1535" y="1073"/>
                  <a:pt x="1641" y="1164"/>
                </a:cubicBezTo>
                <a:cubicBezTo>
                  <a:pt x="1747" y="1255"/>
                  <a:pt x="1762" y="620"/>
                  <a:pt x="1822" y="575"/>
                </a:cubicBezTo>
                <a:cubicBezTo>
                  <a:pt x="1882" y="530"/>
                  <a:pt x="1928" y="885"/>
                  <a:pt x="2004" y="892"/>
                </a:cubicBezTo>
                <a:cubicBezTo>
                  <a:pt x="2080" y="899"/>
                  <a:pt x="2178" y="759"/>
                  <a:pt x="2276" y="62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425" name="Slide Number Placeholder 16">
            <a:extLst>
              <a:ext uri="{FF2B5EF4-FFF2-40B4-BE49-F238E27FC236}">
                <a16:creationId xmlns:a16="http://schemas.microsoft.com/office/drawing/2014/main" id="{646D5EB6-5A54-434F-1D75-F8E387D8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1AF66-C9E8-42F6-B6F0-AD6D83FF3A4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5" grpId="0" animBg="1"/>
      <p:bldP spid="3102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F2DA379-A5AF-5B91-2A54-AA880EE38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dirty="0"/>
              <a:t>What really drives performance?</a:t>
            </a:r>
            <a:endParaRPr lang="en-GB" altLang="en-US" sz="3200" dirty="0"/>
          </a:p>
        </p:txBody>
      </p:sp>
      <p:sp>
        <p:nvSpPr>
          <p:cNvPr id="18466" name="Text Box 4">
            <a:extLst>
              <a:ext uri="{FF2B5EF4-FFF2-40B4-BE49-F238E27FC236}">
                <a16:creationId xmlns:a16="http://schemas.microsoft.com/office/drawing/2014/main" id="{3286C88C-4FA9-B31A-819B-55B567DF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278" y="1867351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Today’s pressure: waiting lists</a:t>
            </a:r>
            <a:endParaRPr lang="en-US" altLang="en-US"/>
          </a:p>
        </p:txBody>
      </p:sp>
      <p:sp>
        <p:nvSpPr>
          <p:cNvPr id="18467" name="AutoShape 5">
            <a:extLst>
              <a:ext uri="{FF2B5EF4-FFF2-40B4-BE49-F238E27FC236}">
                <a16:creationId xmlns:a16="http://schemas.microsoft.com/office/drawing/2014/main" id="{2CED8168-EA14-6060-16D8-698BBB9E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36" y="1657801"/>
            <a:ext cx="3168650" cy="7921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Events</a:t>
            </a:r>
            <a:endParaRPr lang="en-US" altLang="en-US"/>
          </a:p>
        </p:txBody>
      </p:sp>
      <p:sp>
        <p:nvSpPr>
          <p:cNvPr id="18457" name="Text Box 7">
            <a:extLst>
              <a:ext uri="{FF2B5EF4-FFF2-40B4-BE49-F238E27FC236}">
                <a16:creationId xmlns:a16="http://schemas.microsoft.com/office/drawing/2014/main" id="{4796D4F9-FEED-477C-9343-9C3703F6B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503" y="3616776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"/>
              <a:t>today</a:t>
            </a:r>
            <a:endParaRPr lang="en-US" altLang="en-US" sz="1200"/>
          </a:p>
        </p:txBody>
      </p:sp>
      <p:sp>
        <p:nvSpPr>
          <p:cNvPr id="18460" name="Line 10">
            <a:extLst>
              <a:ext uri="{FF2B5EF4-FFF2-40B4-BE49-F238E27FC236}">
                <a16:creationId xmlns:a16="http://schemas.microsoft.com/office/drawing/2014/main" id="{C54798C9-B722-2FA9-769F-CE7E173833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1703" y="2883351"/>
            <a:ext cx="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61" name="Line 11">
            <a:extLst>
              <a:ext uri="{FF2B5EF4-FFF2-40B4-BE49-F238E27FC236}">
                <a16:creationId xmlns:a16="http://schemas.microsoft.com/office/drawing/2014/main" id="{6024BD11-5204-9660-E3BA-D379DEC38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1703" y="36596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62" name="Line 12">
            <a:extLst>
              <a:ext uri="{FF2B5EF4-FFF2-40B4-BE49-F238E27FC236}">
                <a16:creationId xmlns:a16="http://schemas.microsoft.com/office/drawing/2014/main" id="{C4815EC0-154E-5D2A-E356-73FAB2698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2791" y="2811913"/>
            <a:ext cx="0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63" name="Line 13">
            <a:extLst>
              <a:ext uri="{FF2B5EF4-FFF2-40B4-BE49-F238E27FC236}">
                <a16:creationId xmlns:a16="http://schemas.microsoft.com/office/drawing/2014/main" id="{5BA40828-D5E8-E083-D8E4-4A5B08D29B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1703" y="3604076"/>
            <a:ext cx="431800" cy="55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64" name="Line 14">
            <a:extLst>
              <a:ext uri="{FF2B5EF4-FFF2-40B4-BE49-F238E27FC236}">
                <a16:creationId xmlns:a16="http://schemas.microsoft.com/office/drawing/2014/main" id="{D9FA79BC-BA3B-32C8-F11A-DCBDDB64F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3503" y="3243713"/>
            <a:ext cx="647700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65" name="AutoShape 15">
            <a:extLst>
              <a:ext uri="{FF2B5EF4-FFF2-40B4-BE49-F238E27FC236}">
                <a16:creationId xmlns:a16="http://schemas.microsoft.com/office/drawing/2014/main" id="{2F1BAEB7-E970-BCF1-A2A2-7DFD7843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36" y="2954788"/>
            <a:ext cx="3168650" cy="7921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Patterns</a:t>
            </a:r>
            <a:endParaRPr lang="en-US" altLang="en-US"/>
          </a:p>
        </p:txBody>
      </p:sp>
      <p:sp>
        <p:nvSpPr>
          <p:cNvPr id="18447" name="Rectangle 19">
            <a:extLst>
              <a:ext uri="{FF2B5EF4-FFF2-40B4-BE49-F238E27FC236}">
                <a16:creationId xmlns:a16="http://schemas.microsoft.com/office/drawing/2014/main" id="{5C3C2D28-5C77-36FB-6EE0-EBDADDE6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542" y="4323213"/>
            <a:ext cx="8636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A</a:t>
            </a:r>
            <a:endParaRPr lang="en-US" altLang="en-US"/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8E2C9C59-E2AC-D48C-62F8-2B6F3C0B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505" y="4323213"/>
            <a:ext cx="8636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B</a:t>
            </a:r>
            <a:endParaRPr lang="en-US" altLang="en-US"/>
          </a:p>
        </p:txBody>
      </p:sp>
      <p:sp>
        <p:nvSpPr>
          <p:cNvPr id="18449" name="Rectangle 21">
            <a:extLst>
              <a:ext uri="{FF2B5EF4-FFF2-40B4-BE49-F238E27FC236}">
                <a16:creationId xmlns:a16="http://schemas.microsoft.com/office/drawing/2014/main" id="{4E3108DF-8D61-810F-E3A8-929AB028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467" y="4323213"/>
            <a:ext cx="8636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C</a:t>
            </a:r>
            <a:endParaRPr lang="en-US" altLang="en-US"/>
          </a:p>
        </p:txBody>
      </p:sp>
      <p:sp>
        <p:nvSpPr>
          <p:cNvPr id="18450" name="Rectangle 22">
            <a:extLst>
              <a:ext uri="{FF2B5EF4-FFF2-40B4-BE49-F238E27FC236}">
                <a16:creationId xmlns:a16="http://schemas.microsoft.com/office/drawing/2014/main" id="{92064BA9-F7E4-1B68-BBD9-825D8560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317" y="4826451"/>
            <a:ext cx="8636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D</a:t>
            </a:r>
            <a:endParaRPr lang="en-US" altLang="en-US"/>
          </a:p>
        </p:txBody>
      </p:sp>
      <p:sp>
        <p:nvSpPr>
          <p:cNvPr id="18451" name="Line 23">
            <a:extLst>
              <a:ext uri="{FF2B5EF4-FFF2-40B4-BE49-F238E27FC236}">
                <a16:creationId xmlns:a16="http://schemas.microsoft.com/office/drawing/2014/main" id="{88894FD2-8E77-7B84-729D-8F0B924771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4942" y="4755013"/>
            <a:ext cx="3603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52" name="Line 24">
            <a:extLst>
              <a:ext uri="{FF2B5EF4-FFF2-40B4-BE49-F238E27FC236}">
                <a16:creationId xmlns:a16="http://schemas.microsoft.com/office/drawing/2014/main" id="{26F7065E-9610-2872-AA9C-D98B77FBA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08542" y="453911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53" name="Line 25">
            <a:extLst>
              <a:ext uri="{FF2B5EF4-FFF2-40B4-BE49-F238E27FC236}">
                <a16:creationId xmlns:a16="http://schemas.microsoft.com/office/drawing/2014/main" id="{CA93D5C2-D0A9-EF75-E40F-69C2E0E93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84580" y="453911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55" name="Line 27">
            <a:extLst>
              <a:ext uri="{FF2B5EF4-FFF2-40B4-BE49-F238E27FC236}">
                <a16:creationId xmlns:a16="http://schemas.microsoft.com/office/drawing/2014/main" id="{9BF5BEB9-2C60-A73D-093B-0731BB5FF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80" y="475501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456" name="AutoShape 28">
            <a:extLst>
              <a:ext uri="{FF2B5EF4-FFF2-40B4-BE49-F238E27FC236}">
                <a16:creationId xmlns:a16="http://schemas.microsoft.com/office/drawing/2014/main" id="{FF00CD30-2494-58DA-567F-BC61A3D4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37" y="4323213"/>
            <a:ext cx="3168650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Structures</a:t>
            </a:r>
            <a:endParaRPr lang="en-US" altLang="en-US"/>
          </a:p>
        </p:txBody>
      </p:sp>
      <p:sp>
        <p:nvSpPr>
          <p:cNvPr id="18442" name="Text Box 31">
            <a:extLst>
              <a:ext uri="{FF2B5EF4-FFF2-40B4-BE49-F238E27FC236}">
                <a16:creationId xmlns:a16="http://schemas.microsoft.com/office/drawing/2014/main" id="{C8CE5256-389F-A81B-8462-D2061509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441" y="5641522"/>
            <a:ext cx="2593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View of the world – what’s important</a:t>
            </a:r>
            <a:endParaRPr lang="en-US" altLang="en-US" dirty="0"/>
          </a:p>
        </p:txBody>
      </p:sp>
      <p:sp>
        <p:nvSpPr>
          <p:cNvPr id="18444" name="AutoShape 33">
            <a:extLst>
              <a:ext uri="{FF2B5EF4-FFF2-40B4-BE49-F238E27FC236}">
                <a16:creationId xmlns:a16="http://schemas.microsoft.com/office/drawing/2014/main" id="{05E02668-D3EC-A37B-FEBF-762E8E99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836" y="5618614"/>
            <a:ext cx="3168650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Mental Models</a:t>
            </a:r>
            <a:endParaRPr lang="en-US" altLang="en-US"/>
          </a:p>
        </p:txBody>
      </p:sp>
      <p:sp>
        <p:nvSpPr>
          <p:cNvPr id="18440" name="Slide Number Placeholder 34">
            <a:extLst>
              <a:ext uri="{FF2B5EF4-FFF2-40B4-BE49-F238E27FC236}">
                <a16:creationId xmlns:a16="http://schemas.microsoft.com/office/drawing/2014/main" id="{EAA8A474-FA83-1EC0-D801-2FDED3C3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6131541"/>
            <a:ext cx="48809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4D689A-4F35-4D51-9702-588E556A847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36" name="Content Placeholder 7">
            <a:extLst>
              <a:ext uri="{FF2B5EF4-FFF2-40B4-BE49-F238E27FC236}">
                <a16:creationId xmlns:a16="http://schemas.microsoft.com/office/drawing/2014/main" id="{1303FCB5-BAFD-3178-0E7B-669D0B3F1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39" y="1657801"/>
            <a:ext cx="3476653" cy="475297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C7740C-6091-7ED4-F9E5-73D593558046}"/>
              </a:ext>
            </a:extLst>
          </p:cNvPr>
          <p:cNvCxnSpPr/>
          <p:nvPr/>
        </p:nvCxnSpPr>
        <p:spPr>
          <a:xfrm>
            <a:off x="4477109" y="1657801"/>
            <a:ext cx="0" cy="468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7D2A-3331-191D-6624-B4A5E7B0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Seeing the system conditions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3A345-5F14-FF2A-CFC1-918B91F0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A866-4AD1-4186-7E4A-404547F1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12</a:t>
            </a:fld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3D271-8A89-BD9C-CFB5-6FF3BD5C56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74" y="1415946"/>
            <a:ext cx="11155701" cy="47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FD48-1C7E-E530-F367-5CD86ECA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Mental Models Driving Interventions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3A9F3-C072-C60C-8B06-5FD21067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FDCD1-8577-F22D-D36B-7844EC6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13</a:t>
            </a:fld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C9AAB-3FE9-21B6-BF79-04A0B10F8D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16" y="1440873"/>
            <a:ext cx="10994185" cy="524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4FF886-7067-396A-8920-85D22DDD5CE4}"/>
              </a:ext>
            </a:extLst>
          </p:cNvPr>
          <p:cNvSpPr/>
          <p:nvPr/>
        </p:nvSpPr>
        <p:spPr>
          <a:xfrm>
            <a:off x="508958" y="6364452"/>
            <a:ext cx="1069676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667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CE0181-45F9-5751-C44A-81EFE2CDE11B}"/>
              </a:ext>
            </a:extLst>
          </p:cNvPr>
          <p:cNvSpPr/>
          <p:nvPr/>
        </p:nvSpPr>
        <p:spPr>
          <a:xfrm>
            <a:off x="6360545" y="918713"/>
            <a:ext cx="5227607" cy="4774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5C0DB56-FBEA-73BA-F3CD-4F0644D3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Summary</a:t>
            </a:r>
            <a:endParaRPr lang="en-US" alt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69E4EC6-2889-633D-A773-FBE88A2C3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424" y="1905989"/>
            <a:ext cx="4897033" cy="4270973"/>
          </a:xfrm>
        </p:spPr>
        <p:txBody>
          <a:bodyPr/>
          <a:lstStyle/>
          <a:p>
            <a:pPr eaLnBrk="1" hangingPunct="1"/>
            <a:r>
              <a:rPr lang="en-GB" altLang="en-US" dirty="0"/>
              <a:t>There is feedback which is often dynamic and can break the logical chain of action-reaction</a:t>
            </a:r>
          </a:p>
          <a:p>
            <a:pPr eaLnBrk="1" hangingPunct="1"/>
            <a:r>
              <a:rPr lang="en-GB" altLang="en-US" dirty="0"/>
              <a:t>They behave over time (history and future)</a:t>
            </a:r>
          </a:p>
          <a:p>
            <a:pPr eaLnBrk="1" hangingPunct="1"/>
            <a:r>
              <a:rPr lang="en-GB" altLang="en-US" dirty="0"/>
              <a:t>Structure drives behaviour and performance</a:t>
            </a:r>
          </a:p>
          <a:p>
            <a:pPr eaLnBrk="1" hangingPunct="1"/>
            <a:r>
              <a:rPr lang="en-GB" altLang="en-US" dirty="0"/>
              <a:t>Systems have boundaries</a:t>
            </a:r>
          </a:p>
          <a:p>
            <a:pPr eaLnBrk="1" hangingPunct="1"/>
            <a:r>
              <a:rPr lang="en-GB" altLang="en-US" dirty="0"/>
              <a:t>We need tools and frameworks to help us understand them and make decisions</a:t>
            </a: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C77837B-ABEC-6D2B-A3DF-3D91A2F5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F45C0A-ACED-4650-8060-D4718F280C4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EFA69-7444-0D16-02C0-E22EE625DF98}"/>
              </a:ext>
            </a:extLst>
          </p:cNvPr>
          <p:cNvSpPr txBox="1"/>
          <p:nvPr/>
        </p:nvSpPr>
        <p:spPr>
          <a:xfrm>
            <a:off x="6715050" y="1286977"/>
            <a:ext cx="4758082" cy="40811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Questrial-Macron" panose="020B0604020202020204" charset="0"/>
              </a:rPr>
              <a:t>Systems Thinking offers a </a:t>
            </a:r>
            <a:r>
              <a:rPr lang="en-GB" altLang="en-US" sz="2400" u="sng" dirty="0">
                <a:latin typeface="Questrial-Macron" panose="020B0604020202020204" charset="0"/>
              </a:rPr>
              <a:t>framework</a:t>
            </a:r>
            <a:r>
              <a:rPr lang="en-GB" altLang="en-US" sz="2400" dirty="0">
                <a:latin typeface="Questrial-Macron" panose="020B0604020202020204" charset="0"/>
              </a:rPr>
              <a:t> and </a:t>
            </a:r>
            <a:r>
              <a:rPr lang="en-GB" altLang="en-US" sz="2400" u="sng" dirty="0">
                <a:latin typeface="Questrial-Macron" panose="020B0604020202020204" charset="0"/>
              </a:rPr>
              <a:t>methodology</a:t>
            </a:r>
            <a:r>
              <a:rPr lang="en-GB" altLang="en-US" sz="2400" dirty="0">
                <a:latin typeface="Questrial-Macron" panose="020B0604020202020204" charset="0"/>
              </a:rPr>
              <a:t> and set of </a:t>
            </a:r>
            <a:r>
              <a:rPr lang="en-GB" altLang="en-US" sz="2400" u="sng" dirty="0">
                <a:latin typeface="Questrial-Macron" panose="020B0604020202020204" charset="0"/>
              </a:rPr>
              <a:t>tools</a:t>
            </a:r>
            <a:r>
              <a:rPr lang="en-GB" altLang="en-US" sz="2400" dirty="0">
                <a:latin typeface="Questrial-Macron" panose="020B0604020202020204" charset="0"/>
              </a:rPr>
              <a:t> that has evolved expressly for building understanding about complex systems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latin typeface="Questrial-Macron" panose="020B060402020202020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Questrial-Macron" panose="020B0604020202020204" charset="0"/>
              </a:rPr>
              <a:t>It increases our awareness of the full consequences of our actions so as to increase the likelihood of achieving and sustaining our intended consequences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D83-9455-86FD-1DDF-A2CBF83D9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28" y="2748517"/>
            <a:ext cx="8065987" cy="3237614"/>
          </a:xfrm>
        </p:spPr>
        <p:txBody>
          <a:bodyPr/>
          <a:lstStyle/>
          <a:p>
            <a:r>
              <a:rPr lang="en-NZ" dirty="0"/>
              <a:t>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F04F6-64AC-D7CD-F5E0-9CAEF5B4F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019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5120-28AF-BC2D-F219-17BA589A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934-B84C-CCAD-1D30-B6A5878C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4416804" cy="4270973"/>
          </a:xfrm>
        </p:spPr>
        <p:txBody>
          <a:bodyPr/>
          <a:lstStyle/>
          <a:p>
            <a:pPr marL="108000" indent="0">
              <a:buNone/>
            </a:pPr>
            <a:r>
              <a:rPr lang="en-NZ" b="1" dirty="0"/>
              <a:t>Practice today:</a:t>
            </a:r>
          </a:p>
          <a:p>
            <a:r>
              <a:rPr lang="en-NZ" dirty="0"/>
              <a:t>Boundary judgements</a:t>
            </a:r>
          </a:p>
          <a:p>
            <a:r>
              <a:rPr lang="en-NZ" dirty="0"/>
              <a:t>Reference behaviour patterns</a:t>
            </a:r>
          </a:p>
          <a:p>
            <a:r>
              <a:rPr lang="en-NZ" dirty="0"/>
              <a:t>Causal loop diagrams</a:t>
            </a:r>
          </a:p>
          <a:p>
            <a:pPr marL="108000" indent="0">
              <a:buNone/>
            </a:pPr>
            <a:endParaRPr lang="en-NZ" dirty="0"/>
          </a:p>
          <a:p>
            <a:pPr marL="108000" indent="0">
              <a:buNone/>
            </a:pPr>
            <a:r>
              <a:rPr lang="en-NZ" b="1" dirty="0"/>
              <a:t>If we have time there are more:</a:t>
            </a:r>
          </a:p>
          <a:p>
            <a:r>
              <a:rPr lang="en-NZ" dirty="0"/>
              <a:t>Stock and flow models</a:t>
            </a:r>
          </a:p>
          <a:p>
            <a:r>
              <a:rPr lang="en-NZ" dirty="0"/>
              <a:t>Rich pictures</a:t>
            </a:r>
          </a:p>
          <a:p>
            <a:r>
              <a:rPr lang="en-NZ" dirty="0"/>
              <a:t>Root definitions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3A1EA-C1EE-3AD4-1935-271BBB2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A599C-020F-2274-EBB9-D2276E68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405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F19F-6980-DEF1-8E12-3CA91CDC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Tool 1: Boundary judgements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D7EA7-5961-F6F5-734E-F62C41C7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34E56-8835-3F56-DF87-238D35A4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17</a:t>
            </a:fld>
            <a:endParaRPr lang="en-NZ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B97DA17-FC21-5794-5822-0711A0080147}"/>
              </a:ext>
            </a:extLst>
          </p:cNvPr>
          <p:cNvSpPr/>
          <p:nvPr/>
        </p:nvSpPr>
        <p:spPr>
          <a:xfrm>
            <a:off x="2724647" y="2401294"/>
            <a:ext cx="3371353" cy="29658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220E4-0365-C06D-52FC-99C9278C64ED}"/>
              </a:ext>
            </a:extLst>
          </p:cNvPr>
          <p:cNvSpPr txBox="1"/>
          <p:nvPr/>
        </p:nvSpPr>
        <p:spPr>
          <a:xfrm>
            <a:off x="3185823" y="1661822"/>
            <a:ext cx="229792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5400" dirty="0">
                <a:solidFill>
                  <a:schemeClr val="accent1"/>
                </a:solidFill>
              </a:rPr>
              <a:t>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5B4E6-0507-3A90-4187-33534EFBDE7A}"/>
              </a:ext>
            </a:extLst>
          </p:cNvPr>
          <p:cNvSpPr txBox="1"/>
          <p:nvPr/>
        </p:nvSpPr>
        <p:spPr>
          <a:xfrm>
            <a:off x="5873363" y="4822466"/>
            <a:ext cx="229792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5400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18A66-B3C7-6ACA-5D5A-15A48C96F240}"/>
              </a:ext>
            </a:extLst>
          </p:cNvPr>
          <p:cNvSpPr txBox="1"/>
          <p:nvPr/>
        </p:nvSpPr>
        <p:spPr>
          <a:xfrm>
            <a:off x="323353" y="4909930"/>
            <a:ext cx="229792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5400" dirty="0">
                <a:solidFill>
                  <a:schemeClr val="accent1"/>
                </a:solidFill>
              </a:rPr>
              <a:t>Data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71C803-AA82-2AF3-EC0D-A019EC40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394" y="1452765"/>
            <a:ext cx="2785607" cy="4645885"/>
          </a:xfrm>
        </p:spPr>
        <p:txBody>
          <a:bodyPr>
            <a:normAutofit/>
          </a:bodyPr>
          <a:lstStyle/>
          <a:p>
            <a:r>
              <a:rPr lang="en-NZ" dirty="0"/>
              <a:t>Interplay between these three areas</a:t>
            </a:r>
          </a:p>
          <a:p>
            <a:r>
              <a:rPr lang="en-NZ" dirty="0"/>
              <a:t>The person who decides the boundary judgements owns the debate</a:t>
            </a:r>
          </a:p>
          <a:p>
            <a:r>
              <a:rPr lang="en-NZ" dirty="0"/>
              <a:t>Deciding what is valued and what is not</a:t>
            </a:r>
          </a:p>
          <a:p>
            <a:r>
              <a:rPr lang="en-NZ" dirty="0"/>
              <a:t>What and what to include and who and what to leave out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617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Tool 2: Reference behaviour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1347-D3C5-1841-B2BB-6A052D2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6648196" cy="4270973"/>
          </a:xfrm>
        </p:spPr>
        <p:txBody>
          <a:bodyPr>
            <a:normAutofit lnSpcReduction="10000"/>
          </a:bodyPr>
          <a:lstStyle/>
          <a:p>
            <a:r>
              <a:rPr lang="en-NZ" dirty="0"/>
              <a:t>Very simple</a:t>
            </a:r>
          </a:p>
          <a:p>
            <a:r>
              <a:rPr lang="en-NZ" dirty="0"/>
              <a:t>Start us thinking dynamically, over time and exploring patterns</a:t>
            </a:r>
          </a:p>
          <a:p>
            <a:endParaRPr lang="en-NZ" dirty="0"/>
          </a:p>
          <a:p>
            <a:r>
              <a:rPr lang="en-NZ" dirty="0"/>
              <a:t>How to:</a:t>
            </a:r>
          </a:p>
          <a:p>
            <a:pPr lvl="1"/>
            <a:r>
              <a:rPr lang="en-NZ" dirty="0"/>
              <a:t>Draw an x and a y axis</a:t>
            </a:r>
          </a:p>
          <a:p>
            <a:pPr lvl="1"/>
            <a:r>
              <a:rPr lang="en-NZ" dirty="0"/>
              <a:t>Pick a topic or variable and name it</a:t>
            </a:r>
          </a:p>
          <a:p>
            <a:pPr lvl="1"/>
            <a:r>
              <a:rPr lang="en-NZ" dirty="0"/>
              <a:t>Add a time scale</a:t>
            </a:r>
          </a:p>
          <a:p>
            <a:pPr lvl="1"/>
            <a:r>
              <a:rPr lang="en-NZ" dirty="0"/>
              <a:t>Bad performance at bottom (sad face), good performance at top (happy face)</a:t>
            </a:r>
          </a:p>
          <a:p>
            <a:pPr lvl="1"/>
            <a:r>
              <a:rPr lang="en-NZ" dirty="0"/>
              <a:t>What’s past behaviour looked like</a:t>
            </a:r>
          </a:p>
          <a:p>
            <a:pPr lvl="2"/>
            <a:r>
              <a:rPr lang="en-NZ" dirty="0"/>
              <a:t>Mark and describe the ups and downs – what happened?</a:t>
            </a:r>
          </a:p>
          <a:p>
            <a:pPr lvl="1"/>
            <a:r>
              <a:rPr lang="en-NZ" dirty="0"/>
              <a:t>Where do you want to go in the future</a:t>
            </a:r>
          </a:p>
          <a:p>
            <a:pPr lvl="1"/>
            <a:r>
              <a:rPr lang="en-NZ" dirty="0"/>
              <a:t>What performance is required to get there – what needs to happen?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18</a:t>
            </a:fld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F057C-73FE-4EFE-BE74-1125C325043C}"/>
              </a:ext>
            </a:extLst>
          </p:cNvPr>
          <p:cNvSpPr/>
          <p:nvPr/>
        </p:nvSpPr>
        <p:spPr>
          <a:xfrm>
            <a:off x="8151962" y="2030427"/>
            <a:ext cx="3605841" cy="4270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7FDE7-B85A-9D4F-006F-FEB3A400F128}"/>
              </a:ext>
            </a:extLst>
          </p:cNvPr>
          <p:cNvSpPr txBox="1"/>
          <p:nvPr/>
        </p:nvSpPr>
        <p:spPr>
          <a:xfrm>
            <a:off x="8407217" y="2291553"/>
            <a:ext cx="3095330" cy="374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latin typeface="Questrial-Macron" panose="020B0604020202020204" charset="0"/>
              </a:rPr>
              <a:t>What I hear: 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We are really busy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Lots of referrals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ED is crowded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Seeing a high complexity of cases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Covid was really hard</a:t>
            </a:r>
          </a:p>
          <a:p>
            <a:pPr marL="342900" indent="-342900" eaLnBrk="1" hangingPunct="1">
              <a:lnSpc>
                <a:spcPct val="90000"/>
              </a:lnSpc>
              <a:buFontTx/>
              <a:buChar char="-"/>
            </a:pPr>
            <a:r>
              <a:rPr lang="en-GB" altLang="en-US" sz="2400" dirty="0">
                <a:latin typeface="Questrial-Macron" panose="020B0604020202020204" charset="0"/>
              </a:rPr>
              <a:t>1000 people waiting</a:t>
            </a:r>
          </a:p>
        </p:txBody>
      </p:sp>
    </p:spTree>
    <p:extLst>
      <p:ext uri="{BB962C8B-B14F-4D97-AF65-F5344CB8AC3E}">
        <p14:creationId xmlns:p14="http://schemas.microsoft.com/office/powerpoint/2010/main" val="256242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B4AF-92E4-F75C-7E53-F8CE1C2DE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Lets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B8D3C-95C4-2486-0D39-2595984B6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Reference Behaviour Patterns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435C8-81A7-A37F-6068-2C0D142A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2997D-DE72-27FB-19F1-FDA618F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21A7-CB6F-4E91-9382-5CE938C0B7DD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50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7365E-C2A4-1B62-F2C3-46D9FF7D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7B083-D9BF-5CA6-659E-19913234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</a:t>
            </a:fld>
            <a:endParaRPr lang="en-NZ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E68148-3921-DD90-ED19-EFD9E8B3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52" y="-110836"/>
            <a:ext cx="10419376" cy="942109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NZ" dirty="0"/>
              <a:t>Synergia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E10DE-6F18-CD90-6110-E78D212F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8175"/>
            <a:ext cx="12182938" cy="81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CB38-ED89-471B-65D6-BD9380E67B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16F95F0-3D05-FFDD-8382-6425C7002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76" y="168021"/>
            <a:ext cx="8660920" cy="649569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C218FEB-4D57-2316-34E4-4D157D424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851" y="84411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Reference behaviour patterns –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1347-D3C5-1841-B2BB-6A052D295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Snapshots to movies</a:t>
            </a:r>
          </a:p>
          <a:p>
            <a:r>
              <a:rPr lang="en-NZ" dirty="0"/>
              <a:t>When a colleague makes an ‘event’ statement ask questions such as “has the situation been getting better, worse, staying the same? </a:t>
            </a:r>
          </a:p>
          <a:p>
            <a:r>
              <a:rPr lang="en-NZ" dirty="0"/>
              <a:t>And what would good or better performance look like?</a:t>
            </a:r>
          </a:p>
          <a:p>
            <a:r>
              <a:rPr lang="en-NZ" dirty="0"/>
              <a:t>Make sure you label the changes in pattern – what caused the pattern to change?</a:t>
            </a:r>
          </a:p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27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Tool 3: Causal Loop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1347-D3C5-1841-B2BB-6A052D2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3" y="1544279"/>
            <a:ext cx="5113465" cy="4632683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en-GB" altLang="en-US" dirty="0"/>
              <a:t>Help to understand what is causing the behaviour we see.  Helps us start to dig into the ‘structure’ of the system and understand the ‘mental models’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GB" altLang="en-US" b="1" dirty="0"/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GB" altLang="en-US" b="1" dirty="0"/>
              <a:t>The complex system for today is:</a:t>
            </a:r>
            <a:endParaRPr lang="en-GB" altLang="en-US" dirty="0"/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en-GB" altLang="en-US" dirty="0"/>
              <a:t>The chicken and egg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54" y="5872751"/>
            <a:ext cx="488092" cy="365125"/>
          </a:xfrm>
        </p:spPr>
        <p:txBody>
          <a:bodyPr/>
          <a:lstStyle/>
          <a:p>
            <a:fld id="{A436B415-8431-4544-B159-FE9E8741F6CA}" type="slidenum">
              <a:rPr lang="en-NZ" smtClean="0"/>
              <a:t>22</a:t>
            </a:fld>
            <a:endParaRPr lang="en-NZ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B75FF69-E3C8-3B8E-2FC2-6A3AADBB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080" y="4018321"/>
            <a:ext cx="4248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7">
            <a:extLst>
              <a:ext uri="{FF2B5EF4-FFF2-40B4-BE49-F238E27FC236}">
                <a16:creationId xmlns:a16="http://schemas.microsoft.com/office/drawing/2014/main" id="{4973B6D0-0A6E-1529-7E39-FC05A07E437F}"/>
              </a:ext>
            </a:extLst>
          </p:cNvPr>
          <p:cNvGrpSpPr>
            <a:grpSpLocks/>
          </p:cNvGrpSpPr>
          <p:nvPr/>
        </p:nvGrpSpPr>
        <p:grpSpPr bwMode="auto">
          <a:xfrm>
            <a:off x="7130511" y="1539966"/>
            <a:ext cx="3879850" cy="2373313"/>
            <a:chOff x="3106" y="1661"/>
            <a:chExt cx="2444" cy="1495"/>
          </a:xfrm>
        </p:grpSpPr>
        <p:sp>
          <p:nvSpPr>
            <p:cNvPr id="9" name="Arc 19">
              <a:extLst>
                <a:ext uri="{FF2B5EF4-FFF2-40B4-BE49-F238E27FC236}">
                  <a16:creationId xmlns:a16="http://schemas.microsoft.com/office/drawing/2014/main" id="{CD12C36D-3C61-0F40-9159-A35DF6F451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8" y="1757"/>
              <a:ext cx="1776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" name="Arc 20">
              <a:extLst>
                <a:ext uri="{FF2B5EF4-FFF2-40B4-BE49-F238E27FC236}">
                  <a16:creationId xmlns:a16="http://schemas.microsoft.com/office/drawing/2014/main" id="{77AB8E11-2F30-E7B7-5536-7C4CE4BB74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7" y="1797"/>
              <a:ext cx="1857" cy="1056"/>
            </a:xfrm>
            <a:custGeom>
              <a:avLst/>
              <a:gdLst>
                <a:gd name="T0" fmla="*/ 0 w 22586"/>
                <a:gd name="T1" fmla="*/ 0 h 21600"/>
                <a:gd name="T2" fmla="*/ 0 w 22586"/>
                <a:gd name="T3" fmla="*/ 0 h 21600"/>
                <a:gd name="T4" fmla="*/ 0 w 2258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6"/>
                <a:gd name="T10" fmla="*/ 0 h 21600"/>
                <a:gd name="T11" fmla="*/ 22586 w 225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6" h="21600" fill="none" extrusionOk="0">
                  <a:moveTo>
                    <a:pt x="-1" y="22"/>
                  </a:moveTo>
                  <a:cubicBezTo>
                    <a:pt x="328" y="7"/>
                    <a:pt x="657" y="-1"/>
                    <a:pt x="986" y="0"/>
                  </a:cubicBezTo>
                  <a:cubicBezTo>
                    <a:pt x="12915" y="0"/>
                    <a:pt x="22586" y="9670"/>
                    <a:pt x="22586" y="21600"/>
                  </a:cubicBezTo>
                </a:path>
                <a:path w="22586" h="21600" stroke="0" extrusionOk="0">
                  <a:moveTo>
                    <a:pt x="-1" y="22"/>
                  </a:moveTo>
                  <a:cubicBezTo>
                    <a:pt x="328" y="7"/>
                    <a:pt x="657" y="-1"/>
                    <a:pt x="986" y="0"/>
                  </a:cubicBezTo>
                  <a:cubicBezTo>
                    <a:pt x="12915" y="0"/>
                    <a:pt x="22586" y="9670"/>
                    <a:pt x="22586" y="21600"/>
                  </a:cubicBezTo>
                  <a:lnTo>
                    <a:pt x="98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1" name="Line 21">
              <a:extLst>
                <a:ext uri="{FF2B5EF4-FFF2-40B4-BE49-F238E27FC236}">
                  <a16:creationId xmlns:a16="http://schemas.microsoft.com/office/drawing/2014/main" id="{C19F6DA5-8C7D-8C19-DA0D-3B1E3DD19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1661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CD0B2994-D583-B39D-05FE-62718487C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290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640375C0-39C3-6F98-0288-21A38324B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189"/>
              <a:ext cx="5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Times New Roman" panose="02020603050405020304" pitchFamily="18" charset="0"/>
                </a:rPr>
                <a:t>chickens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D0CB5419-BF8B-CF73-D1F7-58E4B66C3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4" y="2644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latin typeface="Times New Roman" panose="02020603050405020304" pitchFamily="18" charset="0"/>
                </a:rPr>
                <a:t>eggs</a:t>
              </a:r>
            </a:p>
          </p:txBody>
        </p:sp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8196B5E5-530D-FF08-4325-AAEFEEBAC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" y="2964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64916082-B5EC-D9F2-2330-E79C91A50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" y="1716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anose="02020603050405020304" pitchFamily="18" charset="0"/>
                </a:rPr>
                <a:t>No.</a:t>
              </a:r>
            </a:p>
          </p:txBody>
        </p:sp>
      </p:grpSp>
      <p:sp>
        <p:nvSpPr>
          <p:cNvPr id="17" name="Rectangle 28">
            <a:extLst>
              <a:ext uri="{FF2B5EF4-FFF2-40B4-BE49-F238E27FC236}">
                <a16:creationId xmlns:a16="http://schemas.microsoft.com/office/drawing/2014/main" id="{2F0DB3FE-597D-B2A5-F311-5FCAF38F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916" y="4193816"/>
            <a:ext cx="4248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  <a:p>
            <a:pPr eaLnBrk="1" hangingPunct="1"/>
            <a:r>
              <a:rPr lang="en-AU" altLang="en-US" b="1" i="1"/>
              <a:t>Reinforcing</a:t>
            </a:r>
            <a:r>
              <a:rPr lang="en-AU" altLang="en-US"/>
              <a:t> feedback loops generate “runaway” behaviour</a:t>
            </a:r>
          </a:p>
          <a:p>
            <a:pPr eaLnBrk="1" hangingPunct="1"/>
            <a:r>
              <a:rPr lang="en-AU" altLang="en-US" i="1"/>
              <a:t>(they reinforce in the same direction of change).</a:t>
            </a:r>
          </a:p>
        </p:txBody>
      </p:sp>
    </p:spTree>
    <p:extLst>
      <p:ext uri="{BB962C8B-B14F-4D97-AF65-F5344CB8AC3E}">
        <p14:creationId xmlns:p14="http://schemas.microsoft.com/office/powerpoint/2010/main" val="28842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B608-A9C9-EB02-320E-6A83660B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Be careful crossing the 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3F5BA-4E1C-9C4D-C3A2-F7C401E6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B041C-D7BE-D1FF-93AC-9338BE49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23</a:t>
            </a:fld>
            <a:endParaRPr lang="en-NZ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C3C1655-40F3-C73D-B7B0-4D91FC0B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802" y="1661095"/>
            <a:ext cx="4286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5">
            <a:extLst>
              <a:ext uri="{FF2B5EF4-FFF2-40B4-BE49-F238E27FC236}">
                <a16:creationId xmlns:a16="http://schemas.microsoft.com/office/drawing/2014/main" id="{67A32997-EE8E-3DA6-AE4D-C6DC0AE50E57}"/>
              </a:ext>
            </a:extLst>
          </p:cNvPr>
          <p:cNvGrpSpPr>
            <a:grpSpLocks/>
          </p:cNvGrpSpPr>
          <p:nvPr/>
        </p:nvGrpSpPr>
        <p:grpSpPr bwMode="auto">
          <a:xfrm>
            <a:off x="6082877" y="1880170"/>
            <a:ext cx="3994150" cy="2373312"/>
            <a:chOff x="3107" y="1572"/>
            <a:chExt cx="2516" cy="1495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0640028C-DBE6-48A6-E905-0181947BA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157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1A4683D4-9AF8-EC4A-F5FE-48E370CF5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" y="282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3B837119-7A96-A100-B1A4-E3BD0CCC5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2875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12" name="Text Box 30">
              <a:extLst>
                <a:ext uri="{FF2B5EF4-FFF2-40B4-BE49-F238E27FC236}">
                  <a16:creationId xmlns:a16="http://schemas.microsoft.com/office/drawing/2014/main" id="{96EFD7A3-E22B-E2C8-A91D-3350311A9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627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Times New Roman" panose="02020603050405020304" pitchFamily="18" charset="0"/>
                </a:rPr>
                <a:t>No.</a:t>
              </a:r>
            </a:p>
          </p:txBody>
        </p:sp>
        <p:sp>
          <p:nvSpPr>
            <p:cNvPr id="13" name="Arc 31">
              <a:extLst>
                <a:ext uri="{FF2B5EF4-FFF2-40B4-BE49-F238E27FC236}">
                  <a16:creationId xmlns:a16="http://schemas.microsoft.com/office/drawing/2014/main" id="{EEF80AD4-A5BB-8C40-80D4-4EFB60E521A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447" y="1802"/>
              <a:ext cx="206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" name="Arc 32">
              <a:extLst>
                <a:ext uri="{FF2B5EF4-FFF2-40B4-BE49-F238E27FC236}">
                  <a16:creationId xmlns:a16="http://schemas.microsoft.com/office/drawing/2014/main" id="{6E1A28A1-4888-982A-12C8-0E9BA7537EE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59" y="1757"/>
              <a:ext cx="2064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9840E0E3-742A-2247-144A-B10AE313E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" y="1847"/>
              <a:ext cx="5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Times New Roman" panose="02020603050405020304" pitchFamily="18" charset="0"/>
                </a:rPr>
                <a:t>chickens</a:t>
              </a:r>
            </a:p>
          </p:txBody>
        </p:sp>
        <p:sp>
          <p:nvSpPr>
            <p:cNvPr id="16" name="Text Box 34">
              <a:extLst>
                <a:ext uri="{FF2B5EF4-FFF2-40B4-BE49-F238E27FC236}">
                  <a16:creationId xmlns:a16="http://schemas.microsoft.com/office/drawing/2014/main" id="{1A9F1A70-8C6E-CD23-41A3-3E82B9C4B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" y="2522"/>
              <a:ext cx="7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Times New Roman" panose="02020603050405020304" pitchFamily="18" charset="0"/>
                </a:rPr>
                <a:t>road crossings</a:t>
              </a: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5B046CE1-0C82-38E5-C878-8F4167D3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239" y="4685282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1" i="1"/>
              <a:t>Counteracting or balancing</a:t>
            </a:r>
            <a:r>
              <a:rPr lang="en-AU" altLang="en-US"/>
              <a:t> feedback loops generate “homing in” behaviour</a:t>
            </a:r>
          </a:p>
          <a:p>
            <a:pPr eaLnBrk="1" hangingPunct="1"/>
            <a:r>
              <a:rPr lang="en-AU" altLang="en-US" i="1"/>
              <a:t>(they resist change; push them one way, they push back the other).</a:t>
            </a:r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AA737E90-C12F-14E5-C78A-B542886D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52" y="3404170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-</a:t>
            </a:r>
            <a:endParaRPr lang="en-US" altLang="en-US" sz="2400" dirty="0"/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F0FFB633-4777-E32C-2854-5233A25F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9" y="2237357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+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B608-A9C9-EB02-320E-6A83660B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complex system in 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3F5BA-4E1C-9C4D-C3A2-F7C401E6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B041C-D7BE-D1FF-93AC-9338BE49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24</a:t>
            </a:fld>
            <a:endParaRPr lang="en-NZ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5EA0F546-FFD2-BD3A-BA1B-055B854F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315" y="1600439"/>
            <a:ext cx="7231370" cy="279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CE827842-E07E-2255-1EE8-95C55505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346" y="4565284"/>
            <a:ext cx="9092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</a:rPr>
              <a:t>What are the dynamics of the chicken population when both loops are active simultaneously?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Sketch a </a:t>
            </a:r>
            <a:r>
              <a:rPr lang="en-US" altLang="en-US" dirty="0" err="1">
                <a:latin typeface="Times New Roman" panose="02020603050405020304" pitchFamily="18" charset="0"/>
              </a:rPr>
              <a:t>behaviour</a:t>
            </a:r>
            <a:r>
              <a:rPr lang="en-US" altLang="en-US" dirty="0">
                <a:latin typeface="Times New Roman" panose="02020603050405020304" pitchFamily="18" charset="0"/>
              </a:rPr>
              <a:t> over time graph showing the </a:t>
            </a:r>
            <a:r>
              <a:rPr lang="en-US" altLang="en-US" dirty="0" err="1">
                <a:latin typeface="Times New Roman" panose="02020603050405020304" pitchFamily="18" charset="0"/>
              </a:rPr>
              <a:t>behaviour</a:t>
            </a:r>
            <a:r>
              <a:rPr lang="en-US" altLang="en-US" dirty="0">
                <a:latin typeface="Times New Roman" panose="02020603050405020304" pitchFamily="18" charset="0"/>
              </a:rPr>
              <a:t> of the chicken population over time.  Assume the initial population is 10 chickens - but includes at least one rooster.</a:t>
            </a:r>
          </a:p>
        </p:txBody>
      </p:sp>
    </p:spTree>
    <p:extLst>
      <p:ext uri="{BB962C8B-B14F-4D97-AF65-F5344CB8AC3E}">
        <p14:creationId xmlns:p14="http://schemas.microsoft.com/office/powerpoint/2010/main" val="375747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B4AF-92E4-F75C-7E53-F8CE1C2DE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Lets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B8D3C-95C4-2486-0D39-2595984B6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Causal Loop Diagrams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435C8-81A7-A37F-6068-2C0D142A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2997D-DE72-27FB-19F1-FDA618F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21A7-CB6F-4E91-9382-5CE938C0B7DD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0823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283E-F337-6333-59D5-975D8698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Causal Loop Diagrams –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E621-32FA-C6CA-531D-DAB6F00CD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Always focus on closing each loop</a:t>
            </a:r>
          </a:p>
          <a:p>
            <a:r>
              <a:rPr lang="en-NZ" dirty="0"/>
              <a:t>Do not proceed with more variables until you have closed each loop</a:t>
            </a:r>
          </a:p>
          <a:p>
            <a:r>
              <a:rPr lang="en-NZ" dirty="0"/>
              <a:t>Use the diagram to tell a systemic and connected story</a:t>
            </a:r>
          </a:p>
          <a:p>
            <a:r>
              <a:rPr lang="en-NZ" dirty="0"/>
              <a:t>Practice by taking a newspaper article and mapping out the dynamic that you believe is happening – no wrong answer just a good way to practice</a:t>
            </a:r>
          </a:p>
          <a:p>
            <a:r>
              <a:rPr lang="en-NZ" dirty="0"/>
              <a:t>You may have 2 or 3 versions for same article – its OK to have different perspectives on same issue</a:t>
            </a:r>
          </a:p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26AFB-A14A-D96C-BCC6-F7D80996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9243-DC54-6A8F-8D0E-012CE6E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953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D83-9455-86FD-1DDF-A2CBF83D9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28" y="2748517"/>
            <a:ext cx="8065987" cy="3237614"/>
          </a:xfrm>
        </p:spPr>
        <p:txBody>
          <a:bodyPr/>
          <a:lstStyle/>
          <a:p>
            <a:r>
              <a:rPr lang="en-NZ" dirty="0"/>
              <a:t>Some more tools</a:t>
            </a:r>
            <a:br>
              <a:rPr lang="en-NZ" dirty="0"/>
            </a:br>
            <a:r>
              <a:rPr lang="en-NZ" sz="4400" dirty="0">
                <a:solidFill>
                  <a:schemeClr val="accent2"/>
                </a:solidFill>
              </a:rPr>
              <a:t>If we have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F04F6-64AC-D7CD-F5E0-9CAEF5B4F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2985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Stock flow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1347-D3C5-1841-B2BB-6A052D2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3" y="1905989"/>
            <a:ext cx="10176922" cy="427097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Use to rigorously map systems and if needed can be numerated to support dynamic simulation modelling</a:t>
            </a:r>
          </a:p>
          <a:p>
            <a:r>
              <a:rPr lang="en-GB" sz="2400" dirty="0"/>
              <a:t>Test range of alternative policies/strategies for consistency and robustness before implementation and without risk</a:t>
            </a:r>
          </a:p>
          <a:p>
            <a:r>
              <a:rPr lang="en-GB" sz="2400" dirty="0"/>
              <a:t>Develop and communicate a shared understanding</a:t>
            </a:r>
          </a:p>
          <a:p>
            <a:r>
              <a:rPr lang="en-GB" sz="2400" dirty="0"/>
              <a:t>Support a dynamic planning conversation</a:t>
            </a:r>
          </a:p>
          <a:p>
            <a:r>
              <a:rPr lang="en-GB" sz="2400" dirty="0"/>
              <a:t>A model does not produce one right answer.  Allows us to test a range of factors and assess their impact on the system</a:t>
            </a:r>
          </a:p>
          <a:p>
            <a:r>
              <a:rPr lang="en-GB" sz="2400" dirty="0"/>
              <a:t>It is challenging yet rewarding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254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31AFCB-A37C-C604-5C30-5D6A5EBA7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spcFirstLastPara="1" wrap="square" lIns="92075" tIns="46038" rIns="92075" bIns="46038" anchor="b" anchorCtr="0">
            <a:noAutofit/>
          </a:bodyPr>
          <a:lstStyle/>
          <a:p>
            <a:pPr eaLnBrk="1" hangingPunct="1"/>
            <a:r>
              <a:rPr lang="en-AU" altLang="en-US"/>
              <a:t>Building Blocks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7A52705-FF56-3E8B-197C-5A08BB5CD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19504"/>
            <a:ext cx="8382000" cy="66649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AU" altLang="en-US" dirty="0"/>
              <a:t>The four basic building blocks of the </a:t>
            </a:r>
            <a:r>
              <a:rPr lang="en-AU" altLang="en-US" b="1" i="1" dirty="0"/>
              <a:t>System Dynamics</a:t>
            </a:r>
            <a:r>
              <a:rPr lang="en-AU" altLang="en-US" dirty="0"/>
              <a:t>  language...</a:t>
            </a:r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2A52CCE9-1459-F2A3-B137-59F501398EEA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2355850"/>
            <a:ext cx="1536700" cy="2501900"/>
            <a:chOff x="2873" y="1484"/>
            <a:chExt cx="968" cy="1576"/>
          </a:xfrm>
        </p:grpSpPr>
        <p:sp>
          <p:nvSpPr>
            <p:cNvPr id="28679" name="Rectangle 5">
              <a:extLst>
                <a:ext uri="{FF2B5EF4-FFF2-40B4-BE49-F238E27FC236}">
                  <a16:creationId xmlns:a16="http://schemas.microsoft.com/office/drawing/2014/main" id="{CC40CE5D-695F-4195-71A5-A92D094C1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484"/>
              <a:ext cx="31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680" name="Arc 6">
              <a:extLst>
                <a:ext uri="{FF2B5EF4-FFF2-40B4-BE49-F238E27FC236}">
                  <a16:creationId xmlns:a16="http://schemas.microsoft.com/office/drawing/2014/main" id="{2094D337-3E47-8991-C5F6-64C1D574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872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1" name="Arc 7">
              <a:extLst>
                <a:ext uri="{FF2B5EF4-FFF2-40B4-BE49-F238E27FC236}">
                  <a16:creationId xmlns:a16="http://schemas.microsoft.com/office/drawing/2014/main" id="{E13D539C-D233-D587-389D-63A98055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873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2" name="Arc 8">
              <a:extLst>
                <a:ext uri="{FF2B5EF4-FFF2-40B4-BE49-F238E27FC236}">
                  <a16:creationId xmlns:a16="http://schemas.microsoft.com/office/drawing/2014/main" id="{AE4555E1-3DE9-DEAE-6D8A-1B289A0B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930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3" name="Arc 9">
              <a:extLst>
                <a:ext uri="{FF2B5EF4-FFF2-40B4-BE49-F238E27FC236}">
                  <a16:creationId xmlns:a16="http://schemas.microsoft.com/office/drawing/2014/main" id="{4C8B64DD-07FF-23ED-EC68-D83C136F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913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4" name="Oval 10">
              <a:extLst>
                <a:ext uri="{FF2B5EF4-FFF2-40B4-BE49-F238E27FC236}">
                  <a16:creationId xmlns:a16="http://schemas.microsoft.com/office/drawing/2014/main" id="{6252C1FA-12F8-6133-0F3A-F45EA887F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964"/>
              <a:ext cx="176" cy="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685" name="Line 11">
              <a:extLst>
                <a:ext uri="{FF2B5EF4-FFF2-40B4-BE49-F238E27FC236}">
                  <a16:creationId xmlns:a16="http://schemas.microsoft.com/office/drawing/2014/main" id="{8CFCEE08-E26F-B811-833B-950F80B9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924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6" name="Line 12">
              <a:extLst>
                <a:ext uri="{FF2B5EF4-FFF2-40B4-BE49-F238E27FC236}">
                  <a16:creationId xmlns:a16="http://schemas.microsoft.com/office/drawing/2014/main" id="{79BDDBA9-96A3-91A9-4094-1756AE67C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940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7" name="Freeform 13">
              <a:extLst>
                <a:ext uri="{FF2B5EF4-FFF2-40B4-BE49-F238E27FC236}">
                  <a16:creationId xmlns:a16="http://schemas.microsoft.com/office/drawing/2014/main" id="{C3EF69AC-48F0-7EDC-F98B-F967F44D0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880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688" name="Line 14">
              <a:extLst>
                <a:ext uri="{FF2B5EF4-FFF2-40B4-BE49-F238E27FC236}">
                  <a16:creationId xmlns:a16="http://schemas.microsoft.com/office/drawing/2014/main" id="{DB476FF7-5FDF-C4B4-DB5F-0F6B8CF3A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" y="1944"/>
              <a:ext cx="0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89" name="Line 15">
              <a:extLst>
                <a:ext uri="{FF2B5EF4-FFF2-40B4-BE49-F238E27FC236}">
                  <a16:creationId xmlns:a16="http://schemas.microsoft.com/office/drawing/2014/main" id="{F6CA5E57-C740-4127-F981-A71789423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4" y="1904"/>
              <a:ext cx="0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0" name="Line 16">
              <a:extLst>
                <a:ext uri="{FF2B5EF4-FFF2-40B4-BE49-F238E27FC236}">
                  <a16:creationId xmlns:a16="http://schemas.microsoft.com/office/drawing/2014/main" id="{107B8ABA-E5EA-7F79-6133-69C7E22E7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19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1" name="Arc 17">
              <a:extLst>
                <a:ext uri="{FF2B5EF4-FFF2-40B4-BE49-F238E27FC236}">
                  <a16:creationId xmlns:a16="http://schemas.microsoft.com/office/drawing/2014/main" id="{D6FD5C2A-9F0D-6A13-4A80-3A59970D3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1864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2" name="Arc 18">
              <a:extLst>
                <a:ext uri="{FF2B5EF4-FFF2-40B4-BE49-F238E27FC236}">
                  <a16:creationId xmlns:a16="http://schemas.microsoft.com/office/drawing/2014/main" id="{C5551612-DF03-F5AA-E85A-FAC5B661E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1865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3" name="Arc 19">
              <a:extLst>
                <a:ext uri="{FF2B5EF4-FFF2-40B4-BE49-F238E27FC236}">
                  <a16:creationId xmlns:a16="http://schemas.microsoft.com/office/drawing/2014/main" id="{6F9CC08B-E33F-30B2-0782-164D449F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22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4" name="Arc 20">
              <a:extLst>
                <a:ext uri="{FF2B5EF4-FFF2-40B4-BE49-F238E27FC236}">
                  <a16:creationId xmlns:a16="http://schemas.microsoft.com/office/drawing/2014/main" id="{476813EA-81C8-70CA-DC4F-30E3BCB6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1905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695" name="Oval 21">
              <a:extLst>
                <a:ext uri="{FF2B5EF4-FFF2-40B4-BE49-F238E27FC236}">
                  <a16:creationId xmlns:a16="http://schemas.microsoft.com/office/drawing/2014/main" id="{7B1E9DF2-FA37-451B-829C-3A84CBA2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396"/>
              <a:ext cx="176" cy="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696" name="Oval 22">
              <a:extLst>
                <a:ext uri="{FF2B5EF4-FFF2-40B4-BE49-F238E27FC236}">
                  <a16:creationId xmlns:a16="http://schemas.microsoft.com/office/drawing/2014/main" id="{3705A2B0-1AFF-BA90-EA37-E3BBA42B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020"/>
              <a:ext cx="40" cy="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8697" name="Line 23">
              <a:extLst>
                <a:ext uri="{FF2B5EF4-FFF2-40B4-BE49-F238E27FC236}">
                  <a16:creationId xmlns:a16="http://schemas.microsoft.com/office/drawing/2014/main" id="{0422DA68-D92B-C4BA-28F6-624F32BF5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2" y="2776"/>
              <a:ext cx="43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8677" name="Rectangle 24">
            <a:extLst>
              <a:ext uri="{FF2B5EF4-FFF2-40B4-BE49-F238E27FC236}">
                <a16:creationId xmlns:a16="http://schemas.microsoft.com/office/drawing/2014/main" id="{3311A1D3-C56F-18C4-A26D-A8B20F8A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1984376"/>
            <a:ext cx="17843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buFontTx/>
              <a:buChar char="•"/>
            </a:pPr>
            <a:r>
              <a:rPr lang="en-AU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Stock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AU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Flow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AU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Converter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AU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Connector</a:t>
            </a:r>
          </a:p>
        </p:txBody>
      </p:sp>
      <p:sp>
        <p:nvSpPr>
          <p:cNvPr id="28678" name="Slide Number Placeholder 24">
            <a:extLst>
              <a:ext uri="{FF2B5EF4-FFF2-40B4-BE49-F238E27FC236}">
                <a16:creationId xmlns:a16="http://schemas.microsoft.com/office/drawing/2014/main" id="{67D00964-603B-8E9F-6816-471C886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B8ED52-81F2-43CB-87C0-89CD6AA2591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222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15FC-0849-C683-2E88-982A6FF5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Synergia Learning Series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20CB09-D17E-1F2E-83A1-C1A3F5149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76" y="1655674"/>
            <a:ext cx="6167933" cy="43424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F9FF9-DE95-8FDE-5939-54801DE4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D405-A77F-7270-2D7D-D9E35486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3</a:t>
            </a:fld>
            <a:endParaRPr lang="en-N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29C18-B154-813D-4D7A-0504562875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57109" y="1573481"/>
            <a:ext cx="5285508" cy="4603481"/>
          </a:xfrm>
        </p:spPr>
        <p:txBody>
          <a:bodyPr>
            <a:normAutofit fontScale="62500" lnSpcReduction="20000"/>
          </a:bodyPr>
          <a:lstStyle/>
          <a:p>
            <a:pPr marL="108000" indent="0">
              <a:buNone/>
            </a:pPr>
            <a:r>
              <a:rPr lang="en-NZ" sz="1900" b="1" dirty="0"/>
              <a:t>Implementation Science</a:t>
            </a:r>
          </a:p>
          <a:p>
            <a:pPr>
              <a:buFontTx/>
              <a:buChar char="-"/>
            </a:pPr>
            <a:r>
              <a:rPr lang="en-NZ" sz="1900" dirty="0"/>
              <a:t>No link</a:t>
            </a:r>
          </a:p>
          <a:p>
            <a:pPr>
              <a:buFontTx/>
              <a:buChar char="-"/>
            </a:pPr>
            <a:endParaRPr lang="en-NZ" sz="1900" dirty="0"/>
          </a:p>
          <a:p>
            <a:pPr marL="108000" indent="0">
              <a:buNone/>
            </a:pPr>
            <a:r>
              <a:rPr lang="en-GB" sz="1900" b="1" dirty="0"/>
              <a:t>Creating a Data Commons – better decision making through integrated data</a:t>
            </a:r>
          </a:p>
          <a:p>
            <a:r>
              <a:rPr lang="en-GB" sz="1900" dirty="0"/>
              <a:t>https://synergia.consulting/news/creating-a-data-commons/</a:t>
            </a:r>
          </a:p>
          <a:p>
            <a:pPr marL="108000" indent="0">
              <a:buNone/>
            </a:pPr>
            <a:endParaRPr lang="en-NZ" sz="1900" dirty="0"/>
          </a:p>
          <a:p>
            <a:pPr marL="108000" indent="0">
              <a:buNone/>
            </a:pPr>
            <a:r>
              <a:rPr lang="en-GB" sz="1900" b="1" dirty="0" err="1"/>
              <a:t>Mātauranga</a:t>
            </a:r>
            <a:r>
              <a:rPr lang="en-GB" sz="1900" b="1" dirty="0"/>
              <a:t> Māori and Systems Thinking</a:t>
            </a:r>
          </a:p>
          <a:p>
            <a:r>
              <a:rPr lang="en-NZ" sz="1900" dirty="0"/>
              <a:t>https://synergia.consulting/news/matauranga-maori-and-systems-thinking/</a:t>
            </a:r>
          </a:p>
          <a:p>
            <a:pPr marL="108000" indent="0">
              <a:buNone/>
            </a:pPr>
            <a:endParaRPr lang="en-NZ" sz="1900" dirty="0"/>
          </a:p>
          <a:p>
            <a:pPr marL="108000" indent="0">
              <a:buNone/>
            </a:pPr>
            <a:r>
              <a:rPr lang="en-GB" sz="1900" b="1" dirty="0"/>
              <a:t>Systemic Approaches to Obesity Prevention</a:t>
            </a:r>
            <a:endParaRPr lang="en-NZ" sz="1900" b="1" dirty="0"/>
          </a:p>
          <a:p>
            <a:r>
              <a:rPr lang="en-NZ" sz="1900" dirty="0"/>
              <a:t>https://synergia.consulting/uncategorized/systemic-approaches-to-obesity-prevention</a:t>
            </a:r>
          </a:p>
          <a:p>
            <a:pPr marL="108000" indent="0">
              <a:buNone/>
            </a:pPr>
            <a:endParaRPr lang="en-NZ" sz="1900" dirty="0"/>
          </a:p>
          <a:p>
            <a:pPr marL="108000" indent="0">
              <a:buNone/>
            </a:pPr>
            <a:r>
              <a:rPr lang="en-GB" sz="1900" b="1" dirty="0"/>
              <a:t>Maximising the value from evaluation</a:t>
            </a:r>
            <a:endParaRPr lang="en-NZ" sz="1900" b="1" dirty="0"/>
          </a:p>
          <a:p>
            <a:r>
              <a:rPr lang="en-NZ" sz="1900" dirty="0"/>
              <a:t>https://synergia.consulting/news/maximising-the-value-from-evaluation/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18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BC47C265-47B5-0545-6E2D-EBC683EC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776" y="1509714"/>
            <a:ext cx="75596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3" name="Text Box 3">
            <a:extLst>
              <a:ext uri="{FF2B5EF4-FFF2-40B4-BE49-F238E27FC236}">
                <a16:creationId xmlns:a16="http://schemas.microsoft.com/office/drawing/2014/main" id="{E4CF1298-7366-53CC-ADE4-A2A05F156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381376"/>
            <a:ext cx="25923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People waiting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People using a service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People in post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On a course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People seeking work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Bank Balance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3758621C-0EC9-542C-C91A-BCF1FDC0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381376"/>
            <a:ext cx="290036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People going onto list People starting a service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New recruits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Matriculating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Becoming avail for work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Income</a:t>
            </a:r>
          </a:p>
        </p:txBody>
      </p:sp>
      <p:sp>
        <p:nvSpPr>
          <p:cNvPr id="378885" name="Text Box 5">
            <a:extLst>
              <a:ext uri="{FF2B5EF4-FFF2-40B4-BE49-F238E27FC236}">
                <a16:creationId xmlns:a16="http://schemas.microsoft.com/office/drawing/2014/main" id="{1BBCA3CC-35F6-9AFE-5B3A-6F5CCBC9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3381376"/>
            <a:ext cx="26114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Starting a service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Ceasing using service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Turnover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Graduating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Being recruited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Questrial-Macron" panose="020B0604020202020204" charset="0"/>
              </a:rPr>
              <a:t>Expenditure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3BFA85-F8A7-85AD-436D-95458A9A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Building blocks: Stocks and flows</a:t>
            </a:r>
          </a:p>
        </p:txBody>
      </p:sp>
      <p:sp>
        <p:nvSpPr>
          <p:cNvPr id="29703" name="Slide Number Placeholder 6">
            <a:extLst>
              <a:ext uri="{FF2B5EF4-FFF2-40B4-BE49-F238E27FC236}">
                <a16:creationId xmlns:a16="http://schemas.microsoft.com/office/drawing/2014/main" id="{0F5E976F-0314-8879-8534-9D149B1B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CF9D44-702B-4ED8-9BDD-433642D38B56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7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/>
      <p:bldP spid="378884" grpId="0"/>
      <p:bldP spid="3788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5DAF458-762C-61AA-BA68-4F4A0685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239" y="3092450"/>
            <a:ext cx="75596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7" name="Text Box 3">
            <a:extLst>
              <a:ext uri="{FF2B5EF4-FFF2-40B4-BE49-F238E27FC236}">
                <a16:creationId xmlns:a16="http://schemas.microsoft.com/office/drawing/2014/main" id="{8FDFF148-4BCA-4D2C-8CEC-BD2114EA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343" y="4938654"/>
            <a:ext cx="338455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Questrial-Macron" panose="020B0604020202020204" charset="0"/>
              </a:rPr>
              <a:t>a useful method to deal with processes that have multiple stages or states, combined with time factors / delays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DA324817-9B21-BBE4-F5E7-3CB12A10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112" y="4938654"/>
            <a:ext cx="4103688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Questrial-Macron" panose="020B0604020202020204" charset="0"/>
              </a:rPr>
              <a:t>Captures structure of a System better than a Spreadsheet (blocks of figures in rows and columns give little sense of structure or dynamics)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945B3851-BDFA-34B1-9676-C74A87222E82}"/>
              </a:ext>
            </a:extLst>
          </p:cNvPr>
          <p:cNvGrpSpPr>
            <a:grpSpLocks/>
          </p:cNvGrpSpPr>
          <p:nvPr/>
        </p:nvGrpSpPr>
        <p:grpSpPr bwMode="auto">
          <a:xfrm>
            <a:off x="2351087" y="1773239"/>
            <a:ext cx="3455988" cy="2039937"/>
            <a:chOff x="339" y="694"/>
            <a:chExt cx="2177" cy="1285"/>
          </a:xfrm>
        </p:grpSpPr>
        <p:sp>
          <p:nvSpPr>
            <p:cNvPr id="30731" name="Text Box 6">
              <a:extLst>
                <a:ext uri="{FF2B5EF4-FFF2-40B4-BE49-F238E27FC236}">
                  <a16:creationId xmlns:a16="http://schemas.microsoft.com/office/drawing/2014/main" id="{C4D65FE6-F796-BF4B-99EB-BD891DCC0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" y="694"/>
              <a:ext cx="2177" cy="7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Questrial-Macron" panose="020B0604020202020204" charset="0"/>
                </a:rPr>
                <a:t>Stocks have a tendency to accumulate, their behaviour varies over Time, depending on what flows in or out</a:t>
              </a:r>
            </a:p>
          </p:txBody>
        </p:sp>
        <p:sp>
          <p:nvSpPr>
            <p:cNvPr id="30732" name="Line 7">
              <a:extLst>
                <a:ext uri="{FF2B5EF4-FFF2-40B4-BE49-F238E27FC236}">
                  <a16:creationId xmlns:a16="http://schemas.microsoft.com/office/drawing/2014/main" id="{7084102B-C6F7-2979-2D30-0629F3E16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1" y="1466"/>
              <a:ext cx="751" cy="513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482118E5-0BDE-A359-92B6-F9DE972535A5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1842655"/>
            <a:ext cx="3455987" cy="1750269"/>
            <a:chOff x="2880" y="482"/>
            <a:chExt cx="2177" cy="1478"/>
          </a:xfrm>
        </p:grpSpPr>
        <p:sp>
          <p:nvSpPr>
            <p:cNvPr id="30729" name="Text Box 9">
              <a:extLst>
                <a:ext uri="{FF2B5EF4-FFF2-40B4-BE49-F238E27FC236}">
                  <a16:creationId xmlns:a16="http://schemas.microsoft.com/office/drawing/2014/main" id="{5FCE05EE-53DE-6703-1674-AD0DF17B5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82"/>
              <a:ext cx="2177" cy="54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Questrial-Macron" panose="020B0604020202020204" charset="0"/>
                </a:rPr>
                <a:t>Flows tend to exhibit greater fluctuations and variability</a:t>
              </a:r>
            </a:p>
          </p:txBody>
        </p:sp>
        <p:sp>
          <p:nvSpPr>
            <p:cNvPr id="30730" name="Line 10">
              <a:extLst>
                <a:ext uri="{FF2B5EF4-FFF2-40B4-BE49-F238E27FC236}">
                  <a16:creationId xmlns:a16="http://schemas.microsoft.com/office/drawing/2014/main" id="{92DC9BAC-43C5-22A0-0FC5-3599BD0B0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272"/>
              <a:ext cx="386" cy="68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B31E9EB-732D-ACCA-08C1-D843AB89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Blocks:  Stock and Flows</a:t>
            </a:r>
            <a:endParaRPr lang="en-NZ" dirty="0"/>
          </a:p>
        </p:txBody>
      </p:sp>
      <p:sp>
        <p:nvSpPr>
          <p:cNvPr id="30728" name="Slide Number Placeholder 11">
            <a:extLst>
              <a:ext uri="{FF2B5EF4-FFF2-40B4-BE49-F238E27FC236}">
                <a16:creationId xmlns:a16="http://schemas.microsoft.com/office/drawing/2014/main" id="{01918065-3C44-0834-CECD-8D8DBB9F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3B4117-69E6-48FE-96D4-A917AE5B1426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0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  <p:bldP spid="3799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90F1337-86F0-A384-0641-1D5E0D326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spcFirstLastPara="1" wrap="square" lIns="92075" tIns="46038" rIns="92075" bIns="46038" anchor="b" anchorCtr="0">
            <a:noAutofit/>
          </a:bodyPr>
          <a:lstStyle/>
          <a:p>
            <a:pPr eaLnBrk="1" hangingPunct="1"/>
            <a:r>
              <a:rPr lang="en-AU" altLang="en-US"/>
              <a:t>Building Blocks:  </a:t>
            </a:r>
            <a:r>
              <a:rPr lang="en-AU" altLang="en-US" i="1"/>
              <a:t>Connectors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918A09E-B250-A99F-65C4-5857A9A99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3100" y="2131270"/>
            <a:ext cx="8483600" cy="7493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Tx/>
              <a:buNone/>
            </a:pPr>
            <a:r>
              <a:rPr lang="en-AU" altLang="en-US" sz="2400" dirty="0">
                <a:latin typeface="Questrial-Macron" panose="020B0604020202020204" charset="0"/>
              </a:rPr>
              <a:t>•  Connectors carry the </a:t>
            </a:r>
            <a:r>
              <a:rPr lang="en-AU" altLang="en-US" sz="2400" b="1" i="1" dirty="0">
                <a:latin typeface="Questrial-Macron" panose="020B0604020202020204" charset="0"/>
              </a:rPr>
              <a:t>information</a:t>
            </a:r>
            <a:r>
              <a:rPr lang="en-AU" altLang="en-US" sz="2400" dirty="0">
                <a:latin typeface="Questrial-Macron" panose="020B0604020202020204" charset="0"/>
              </a:rPr>
              <a:t> which generate flows. </a:t>
            </a:r>
          </a:p>
          <a:p>
            <a:pPr eaLnBrk="1" hangingPunct="1">
              <a:buFontTx/>
              <a:buNone/>
            </a:pPr>
            <a:endParaRPr lang="en-AU" altLang="en-US" sz="2400" dirty="0">
              <a:latin typeface="Questrial-Macron" panose="020B0604020202020204" charset="0"/>
            </a:endParaRPr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C4A1DA0A-0A18-FCEE-D068-F54D8EEE67CD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1748683"/>
            <a:ext cx="1728788" cy="144462"/>
            <a:chOff x="2434" y="767"/>
            <a:chExt cx="1089" cy="91"/>
          </a:xfrm>
        </p:grpSpPr>
        <p:sp>
          <p:nvSpPr>
            <p:cNvPr id="31766" name="Line 5">
              <a:extLst>
                <a:ext uri="{FF2B5EF4-FFF2-40B4-BE49-F238E27FC236}">
                  <a16:creationId xmlns:a16="http://schemas.microsoft.com/office/drawing/2014/main" id="{0DFFDD2A-66AB-A9E2-EEFB-3C1D6E455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812"/>
              <a:ext cx="9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1767" name="Arc 6">
              <a:extLst>
                <a:ext uri="{FF2B5EF4-FFF2-40B4-BE49-F238E27FC236}">
                  <a16:creationId xmlns:a16="http://schemas.microsoft.com/office/drawing/2014/main" id="{EFAB39F7-3013-60F6-704F-134F432C9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767"/>
              <a:ext cx="112" cy="91"/>
            </a:xfrm>
            <a:custGeom>
              <a:avLst/>
              <a:gdLst>
                <a:gd name="T0" fmla="*/ 0 w 21600"/>
                <a:gd name="T1" fmla="*/ 0 h 18000"/>
                <a:gd name="T2" fmla="*/ 0 w 21600"/>
                <a:gd name="T3" fmla="*/ 0 h 18000"/>
                <a:gd name="T4" fmla="*/ 0 w 21600"/>
                <a:gd name="T5" fmla="*/ 0 h 180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000"/>
                <a:gd name="T11" fmla="*/ 21600 w 21600"/>
                <a:gd name="T12" fmla="*/ 18000 h 18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000" fill="none" extrusionOk="0">
                  <a:moveTo>
                    <a:pt x="1926" y="18000"/>
                  </a:moveTo>
                  <a:cubicBezTo>
                    <a:pt x="656" y="15198"/>
                    <a:pt x="0" y="12157"/>
                    <a:pt x="0" y="9082"/>
                  </a:cubicBezTo>
                  <a:cubicBezTo>
                    <a:pt x="-1" y="5945"/>
                    <a:pt x="683" y="2846"/>
                    <a:pt x="2002" y="0"/>
                  </a:cubicBezTo>
                </a:path>
                <a:path w="21600" h="18000" stroke="0" extrusionOk="0">
                  <a:moveTo>
                    <a:pt x="1926" y="18000"/>
                  </a:moveTo>
                  <a:cubicBezTo>
                    <a:pt x="656" y="15198"/>
                    <a:pt x="0" y="12157"/>
                    <a:pt x="0" y="9082"/>
                  </a:cubicBezTo>
                  <a:cubicBezTo>
                    <a:pt x="-1" y="5945"/>
                    <a:pt x="683" y="2846"/>
                    <a:pt x="2002" y="0"/>
                  </a:cubicBezTo>
                  <a:lnTo>
                    <a:pt x="21600" y="90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1768" name="Oval 7">
              <a:extLst>
                <a:ext uri="{FF2B5EF4-FFF2-40B4-BE49-F238E27FC236}">
                  <a16:creationId xmlns:a16="http://schemas.microsoft.com/office/drawing/2014/main" id="{9B3340DF-75DB-A09C-E7AF-03E18F50A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769"/>
              <a:ext cx="88" cy="8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</p:grpSp>
      <p:sp>
        <p:nvSpPr>
          <p:cNvPr id="31749" name="Rectangle 8">
            <a:extLst>
              <a:ext uri="{FF2B5EF4-FFF2-40B4-BE49-F238E27FC236}">
                <a16:creationId xmlns:a16="http://schemas.microsoft.com/office/drawing/2014/main" id="{C9C75C7F-DE86-830B-8E05-EC6241BC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3205163"/>
            <a:ext cx="6604000" cy="187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1750" name="Oval 9">
            <a:extLst>
              <a:ext uri="{FF2B5EF4-FFF2-40B4-BE49-F238E27FC236}">
                <a16:creationId xmlns:a16="http://schemas.microsoft.com/office/drawing/2014/main" id="{404DEA25-BB2D-BDEC-C20E-F28921100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4056063"/>
            <a:ext cx="419100" cy="4191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1751" name="Rectangle 10">
            <a:extLst>
              <a:ext uri="{FF2B5EF4-FFF2-40B4-BE49-F238E27FC236}">
                <a16:creationId xmlns:a16="http://schemas.microsoft.com/office/drawing/2014/main" id="{BFAAEE95-3618-2323-21DE-DDE58B3F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1" y="4589464"/>
            <a:ext cx="80310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>
                <a:latin typeface="Questrial-Macron" panose="020B0604020202020204" charset="0"/>
              </a:rPr>
              <a:t>pouring</a:t>
            </a:r>
          </a:p>
        </p:txBody>
      </p:sp>
      <p:sp>
        <p:nvSpPr>
          <p:cNvPr id="31752" name="Line 11">
            <a:extLst>
              <a:ext uri="{FF2B5EF4-FFF2-40B4-BE49-F238E27FC236}">
                <a16:creationId xmlns:a16="http://schemas.microsoft.com/office/drawing/2014/main" id="{917B5446-4D24-3221-4B47-2727CF7EC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3960813"/>
            <a:ext cx="1797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3" name="Line 12">
            <a:extLst>
              <a:ext uri="{FF2B5EF4-FFF2-40B4-BE49-F238E27FC236}">
                <a16:creationId xmlns:a16="http://schemas.microsoft.com/office/drawing/2014/main" id="{AAD765FC-4286-365E-4263-2D8814E46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3998913"/>
            <a:ext cx="1797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4" name="Freeform 13">
            <a:extLst>
              <a:ext uri="{FF2B5EF4-FFF2-40B4-BE49-F238E27FC236}">
                <a16:creationId xmlns:a16="http://schemas.microsoft.com/office/drawing/2014/main" id="{D1DEC21F-7568-AF23-F9A4-C0A5284D2E5B}"/>
              </a:ext>
            </a:extLst>
          </p:cNvPr>
          <p:cNvSpPr>
            <a:spLocks/>
          </p:cNvSpPr>
          <p:nvPr/>
        </p:nvSpPr>
        <p:spPr bwMode="auto">
          <a:xfrm>
            <a:off x="7092950" y="3865564"/>
            <a:ext cx="115888" cy="230187"/>
          </a:xfrm>
          <a:custGeom>
            <a:avLst/>
            <a:gdLst>
              <a:gd name="T0" fmla="*/ 0 w 73"/>
              <a:gd name="T1" fmla="*/ 2147483647 h 145"/>
              <a:gd name="T2" fmla="*/ 0 w 73"/>
              <a:gd name="T3" fmla="*/ 0 h 145"/>
              <a:gd name="T4" fmla="*/ 2147483647 w 73"/>
              <a:gd name="T5" fmla="*/ 2147483647 h 145"/>
              <a:gd name="T6" fmla="*/ 0 w 73"/>
              <a:gd name="T7" fmla="*/ 2147483647 h 145"/>
              <a:gd name="T8" fmla="*/ 0 w 73"/>
              <a:gd name="T9" fmla="*/ 2147483647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145"/>
              <a:gd name="T17" fmla="*/ 73 w 73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145">
                <a:moveTo>
                  <a:pt x="0" y="60"/>
                </a:moveTo>
                <a:lnTo>
                  <a:pt x="0" y="0"/>
                </a:lnTo>
                <a:lnTo>
                  <a:pt x="72" y="72"/>
                </a:lnTo>
                <a:lnTo>
                  <a:pt x="0" y="144"/>
                </a:lnTo>
                <a:lnTo>
                  <a:pt x="0" y="8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5" name="Line 14">
            <a:extLst>
              <a:ext uri="{FF2B5EF4-FFF2-40B4-BE49-F238E27FC236}">
                <a16:creationId xmlns:a16="http://schemas.microsoft.com/office/drawing/2014/main" id="{C8E152C4-A5E4-4567-D791-072ABDC93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4750" y="400526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6" name="Line 15">
            <a:extLst>
              <a:ext uri="{FF2B5EF4-FFF2-40B4-BE49-F238E27FC236}">
                <a16:creationId xmlns:a16="http://schemas.microsoft.com/office/drawing/2014/main" id="{DBB357DD-1511-74B1-6877-E693A18E71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4750" y="3910013"/>
            <a:ext cx="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7" name="Line 16">
            <a:extLst>
              <a:ext uri="{FF2B5EF4-FFF2-40B4-BE49-F238E27FC236}">
                <a16:creationId xmlns:a16="http://schemas.microsoft.com/office/drawing/2014/main" id="{D8AF4E0C-140A-F7A9-FC9F-B6B5B1D9E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3922713"/>
            <a:ext cx="12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58" name="Rectangle 17">
            <a:extLst>
              <a:ext uri="{FF2B5EF4-FFF2-40B4-BE49-F238E27FC236}">
                <a16:creationId xmlns:a16="http://schemas.microsoft.com/office/drawing/2014/main" id="{28312119-3E84-5C8B-8E66-0FFB6CE7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3694113"/>
            <a:ext cx="742950" cy="552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1759" name="Rectangle 18">
            <a:extLst>
              <a:ext uri="{FF2B5EF4-FFF2-40B4-BE49-F238E27FC236}">
                <a16:creationId xmlns:a16="http://schemas.microsoft.com/office/drawing/2014/main" id="{340717EE-7F36-5FE9-C9B2-F16441E6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3351214"/>
            <a:ext cx="137351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>
                <a:latin typeface="Questrial-Macron" panose="020B0604020202020204" charset="0"/>
              </a:rPr>
              <a:t>Water in Cup 1</a:t>
            </a:r>
          </a:p>
        </p:txBody>
      </p:sp>
      <p:sp>
        <p:nvSpPr>
          <p:cNvPr id="31760" name="Rectangle 19">
            <a:extLst>
              <a:ext uri="{FF2B5EF4-FFF2-40B4-BE49-F238E27FC236}">
                <a16:creationId xmlns:a16="http://schemas.microsoft.com/office/drawing/2014/main" id="{0D1B94BB-16A2-BCBF-5520-3D1BE47E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3694113"/>
            <a:ext cx="742950" cy="552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1761" name="Rectangle 20">
            <a:extLst>
              <a:ext uri="{FF2B5EF4-FFF2-40B4-BE49-F238E27FC236}">
                <a16:creationId xmlns:a16="http://schemas.microsoft.com/office/drawing/2014/main" id="{26DF9183-4037-6B52-CF2B-360E995F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3351214"/>
            <a:ext cx="137351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>
                <a:latin typeface="Questrial-Macron" panose="020B0604020202020204" charset="0"/>
              </a:rPr>
              <a:t>Water in Cup 2</a:t>
            </a:r>
          </a:p>
        </p:txBody>
      </p:sp>
      <p:sp>
        <p:nvSpPr>
          <p:cNvPr id="31762" name="Arc 21">
            <a:extLst>
              <a:ext uri="{FF2B5EF4-FFF2-40B4-BE49-F238E27FC236}">
                <a16:creationId xmlns:a16="http://schemas.microsoft.com/office/drawing/2014/main" id="{1EA4CF28-65CB-DB6F-FCCB-7F19519FC8E0}"/>
              </a:ext>
            </a:extLst>
          </p:cNvPr>
          <p:cNvSpPr>
            <a:spLocks/>
          </p:cNvSpPr>
          <p:nvPr/>
        </p:nvSpPr>
        <p:spPr bwMode="auto">
          <a:xfrm>
            <a:off x="6459538" y="3713163"/>
            <a:ext cx="768350" cy="698500"/>
          </a:xfrm>
          <a:custGeom>
            <a:avLst/>
            <a:gdLst>
              <a:gd name="T0" fmla="*/ 2147483647 w 23756"/>
              <a:gd name="T1" fmla="*/ 2147483647 h 21600"/>
              <a:gd name="T2" fmla="*/ 0 w 23756"/>
              <a:gd name="T3" fmla="*/ 2147483647 h 21600"/>
              <a:gd name="T4" fmla="*/ 2147483647 w 23756"/>
              <a:gd name="T5" fmla="*/ 0 h 21600"/>
              <a:gd name="T6" fmla="*/ 0 60000 65536"/>
              <a:gd name="T7" fmla="*/ 0 60000 65536"/>
              <a:gd name="T8" fmla="*/ 0 60000 65536"/>
              <a:gd name="T9" fmla="*/ 0 w 23756"/>
              <a:gd name="T10" fmla="*/ 0 h 21600"/>
              <a:gd name="T11" fmla="*/ 23756 w 237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56" h="21600" fill="none" extrusionOk="0">
                <a:moveTo>
                  <a:pt x="23755" y="16789"/>
                </a:moveTo>
                <a:cubicBezTo>
                  <a:pt x="19910" y="19902"/>
                  <a:pt x="15113" y="21599"/>
                  <a:pt x="10167" y="21600"/>
                </a:cubicBezTo>
                <a:cubicBezTo>
                  <a:pt x="6620" y="21600"/>
                  <a:pt x="3128" y="20726"/>
                  <a:pt x="-1" y="19057"/>
                </a:cubicBezTo>
              </a:path>
              <a:path w="23756" h="21600" stroke="0" extrusionOk="0">
                <a:moveTo>
                  <a:pt x="23755" y="16789"/>
                </a:moveTo>
                <a:cubicBezTo>
                  <a:pt x="19910" y="19902"/>
                  <a:pt x="15113" y="21599"/>
                  <a:pt x="10167" y="21600"/>
                </a:cubicBezTo>
                <a:cubicBezTo>
                  <a:pt x="6620" y="21600"/>
                  <a:pt x="3128" y="20726"/>
                  <a:pt x="-1" y="19057"/>
                </a:cubicBezTo>
                <a:lnTo>
                  <a:pt x="10167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63" name="Arc 22">
            <a:extLst>
              <a:ext uri="{FF2B5EF4-FFF2-40B4-BE49-F238E27FC236}">
                <a16:creationId xmlns:a16="http://schemas.microsoft.com/office/drawing/2014/main" id="{08DE9DEB-7FFC-9038-C2B4-C5CB60045478}"/>
              </a:ext>
            </a:extLst>
          </p:cNvPr>
          <p:cNvSpPr>
            <a:spLocks/>
          </p:cNvSpPr>
          <p:nvPr/>
        </p:nvSpPr>
        <p:spPr bwMode="auto">
          <a:xfrm>
            <a:off x="6464300" y="4322763"/>
            <a:ext cx="127000" cy="101600"/>
          </a:xfrm>
          <a:custGeom>
            <a:avLst/>
            <a:gdLst>
              <a:gd name="T0" fmla="*/ 152565495 w 21572"/>
              <a:gd name="T1" fmla="*/ 7897213 h 17181"/>
              <a:gd name="T2" fmla="*/ 92584474 w 21572"/>
              <a:gd name="T3" fmla="*/ 124243574 h 17181"/>
              <a:gd name="T4" fmla="*/ 0 w 21572"/>
              <a:gd name="T5" fmla="*/ 0 h 17181"/>
              <a:gd name="T6" fmla="*/ 0 60000 65536"/>
              <a:gd name="T7" fmla="*/ 0 60000 65536"/>
              <a:gd name="T8" fmla="*/ 0 60000 65536"/>
              <a:gd name="T9" fmla="*/ 0 w 21572"/>
              <a:gd name="T10" fmla="*/ 0 h 17181"/>
              <a:gd name="T11" fmla="*/ 21572 w 21572"/>
              <a:gd name="T12" fmla="*/ 17181 h 17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2" h="17181" fill="none" extrusionOk="0">
                <a:moveTo>
                  <a:pt x="21572" y="1092"/>
                </a:moveTo>
                <a:cubicBezTo>
                  <a:pt x="21250" y="7441"/>
                  <a:pt x="18148" y="13327"/>
                  <a:pt x="13090" y="17180"/>
                </a:cubicBezTo>
              </a:path>
              <a:path w="21572" h="17181" stroke="0" extrusionOk="0">
                <a:moveTo>
                  <a:pt x="21572" y="1092"/>
                </a:moveTo>
                <a:cubicBezTo>
                  <a:pt x="21250" y="7441"/>
                  <a:pt x="18148" y="13327"/>
                  <a:pt x="13090" y="1718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1764" name="Oval 23">
            <a:extLst>
              <a:ext uri="{FF2B5EF4-FFF2-40B4-BE49-F238E27FC236}">
                <a16:creationId xmlns:a16="http://schemas.microsoft.com/office/drawing/2014/main" id="{A689404F-E1B7-B5EC-2D49-51B62796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4208463"/>
            <a:ext cx="76200" cy="76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1765" name="Slide Number Placeholder 23">
            <a:extLst>
              <a:ext uri="{FF2B5EF4-FFF2-40B4-BE49-F238E27FC236}">
                <a16:creationId xmlns:a16="http://schemas.microsoft.com/office/drawing/2014/main" id="{76B670FB-C9F1-B361-5105-6F625440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73B5D-4F49-4829-942D-E949151E71D8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9075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E245C30-85EA-041C-3E73-1BD96EA7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254" y="339436"/>
            <a:ext cx="8382000" cy="914400"/>
          </a:xfrm>
          <a:noFill/>
        </p:spPr>
        <p:txBody>
          <a:bodyPr spcFirstLastPara="1" wrap="square" lIns="92075" tIns="46038" rIns="92075" bIns="46038" anchor="b" anchorCtr="0">
            <a:noAutofit/>
          </a:bodyPr>
          <a:lstStyle/>
          <a:p>
            <a:pPr eaLnBrk="1" hangingPunct="1"/>
            <a:r>
              <a:rPr lang="en-AU" altLang="en-US" dirty="0"/>
              <a:t>Building Blocks:  </a:t>
            </a:r>
            <a:r>
              <a:rPr lang="en-AU" altLang="en-US" i="1" dirty="0"/>
              <a:t>Converters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5E8D6F1-C0B7-3BF6-B27D-77F6A6505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360" y="2065337"/>
            <a:ext cx="4262591" cy="3559608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>
              <a:spcBef>
                <a:spcPct val="60000"/>
              </a:spcBef>
            </a:pPr>
            <a:r>
              <a:rPr lang="en-AU" altLang="en-US" sz="2400" dirty="0"/>
              <a:t>Converters are “catchalls.”  </a:t>
            </a:r>
          </a:p>
          <a:p>
            <a:pPr eaLnBrk="1" hangingPunct="1">
              <a:spcBef>
                <a:spcPct val="60000"/>
              </a:spcBef>
            </a:pPr>
            <a:endParaRPr lang="en-AU" altLang="en-US" sz="2400" dirty="0"/>
          </a:p>
          <a:p>
            <a:pPr eaLnBrk="1" hangingPunct="1">
              <a:spcBef>
                <a:spcPct val="60000"/>
              </a:spcBef>
            </a:pPr>
            <a:endParaRPr lang="en-AU" altLang="en-US" sz="2400" dirty="0"/>
          </a:p>
          <a:p>
            <a:pPr eaLnBrk="1" hangingPunct="1">
              <a:spcBef>
                <a:spcPct val="60000"/>
              </a:spcBef>
            </a:pPr>
            <a:r>
              <a:rPr lang="en-AU" altLang="en-US" sz="2400" dirty="0"/>
              <a:t>They are used to:</a:t>
            </a:r>
          </a:p>
          <a:p>
            <a:pPr lvl="1" eaLnBrk="1" hangingPunct="1">
              <a:spcBef>
                <a:spcPct val="60000"/>
              </a:spcBef>
            </a:pPr>
            <a:r>
              <a:rPr lang="en-AU" altLang="en-US" sz="2000" dirty="0"/>
              <a:t>Represent external inputs.</a:t>
            </a:r>
          </a:p>
          <a:p>
            <a:pPr lvl="1" eaLnBrk="1" hangingPunct="1">
              <a:spcBef>
                <a:spcPct val="60000"/>
              </a:spcBef>
            </a:pPr>
            <a:r>
              <a:rPr lang="en-AU" altLang="en-US" sz="2000" dirty="0"/>
              <a:t>House relationships between variables.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3CD20B3-8EE0-067C-67A3-EA752D0D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518" y="1876136"/>
            <a:ext cx="5689600" cy="332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 useBgFill="1">
        <p:nvSpPr>
          <p:cNvPr id="32773" name="Oval 5">
            <a:extLst>
              <a:ext uri="{FF2B5EF4-FFF2-40B4-BE49-F238E27FC236}">
                <a16:creationId xmlns:a16="http://schemas.microsoft.com/office/drawing/2014/main" id="{880ACF67-B761-8953-A8A7-08B2B4B1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105" y="2915226"/>
            <a:ext cx="673100" cy="5969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FB8A6E3-FF75-A08C-F90C-561B2A56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168" y="2339686"/>
            <a:ext cx="1003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8D8D46B7-9899-C7E4-B4FE-971EC326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244" y="1890424"/>
            <a:ext cx="17162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Questrial-Macron" panose="020B0604020202020204" charset="0"/>
              </a:rPr>
              <a:t>Water in Cup 1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73EA1051-C2E2-63F2-7ED6-384BF9D45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768" y="2339686"/>
            <a:ext cx="1003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44BE021A-C5E6-DAA6-C15F-01D48EC7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844" y="1890424"/>
            <a:ext cx="17162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Questrial-Macron" panose="020B0604020202020204" charset="0"/>
              </a:rPr>
              <a:t>Water in Cup 2</a:t>
            </a:r>
          </a:p>
        </p:txBody>
      </p:sp>
      <p:sp>
        <p:nvSpPr>
          <p:cNvPr id="32778" name="Oval 10">
            <a:extLst>
              <a:ext uri="{FF2B5EF4-FFF2-40B4-BE49-F238E27FC236}">
                <a16:creationId xmlns:a16="http://schemas.microsoft.com/office/drawing/2014/main" id="{DE2128C4-1C57-FB39-3062-BC60EE305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968" y="2822286"/>
            <a:ext cx="584200" cy="584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4FFD18EC-D950-CA15-836B-646A2B03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243" y="2220624"/>
            <a:ext cx="98264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>
                <a:latin typeface="Questrial-Macron" panose="020B0604020202020204" charset="0"/>
              </a:rPr>
              <a:t>pouring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ABF8CBD8-38B2-0094-FBDB-8995E209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0818" y="2676236"/>
            <a:ext cx="209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053BBCC8-D6FB-6F84-968E-B30846A92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0818" y="2752436"/>
            <a:ext cx="209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2" name="Freeform 14">
            <a:extLst>
              <a:ext uri="{FF2B5EF4-FFF2-40B4-BE49-F238E27FC236}">
                <a16:creationId xmlns:a16="http://schemas.microsoft.com/office/drawing/2014/main" id="{CBE57457-F04D-E7C6-3FC1-7DBD0B07E16D}"/>
              </a:ext>
            </a:extLst>
          </p:cNvPr>
          <p:cNvSpPr>
            <a:spLocks/>
          </p:cNvSpPr>
          <p:nvPr/>
        </p:nvSpPr>
        <p:spPr bwMode="auto">
          <a:xfrm>
            <a:off x="9802668" y="2542886"/>
            <a:ext cx="153988" cy="331788"/>
          </a:xfrm>
          <a:custGeom>
            <a:avLst/>
            <a:gdLst>
              <a:gd name="T0" fmla="*/ 0 w 97"/>
              <a:gd name="T1" fmla="*/ 2147483647 h 209"/>
              <a:gd name="T2" fmla="*/ 0 w 97"/>
              <a:gd name="T3" fmla="*/ 0 h 209"/>
              <a:gd name="T4" fmla="*/ 2147483647 w 97"/>
              <a:gd name="T5" fmla="*/ 2147483647 h 209"/>
              <a:gd name="T6" fmla="*/ 0 w 97"/>
              <a:gd name="T7" fmla="*/ 2147483647 h 209"/>
              <a:gd name="T8" fmla="*/ 0 w 97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209"/>
              <a:gd name="T17" fmla="*/ 97 w 97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209">
                <a:moveTo>
                  <a:pt x="0" y="80"/>
                </a:moveTo>
                <a:lnTo>
                  <a:pt x="0" y="0"/>
                </a:lnTo>
                <a:lnTo>
                  <a:pt x="96" y="104"/>
                </a:lnTo>
                <a:lnTo>
                  <a:pt x="0" y="208"/>
                </a:lnTo>
                <a:lnTo>
                  <a:pt x="0" y="12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D0965E25-A396-A3F2-38D6-A45B26D3A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2068" y="2758787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7FAADAE6-8C57-A258-472D-DD86CE2ACC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2068" y="2619087"/>
            <a:ext cx="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59E12203-D115-EFB2-EEE5-334792661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2218" y="2612736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86" name="Oval 18">
            <a:extLst>
              <a:ext uri="{FF2B5EF4-FFF2-40B4-BE49-F238E27FC236}">
                <a16:creationId xmlns:a16="http://schemas.microsoft.com/office/drawing/2014/main" id="{C94E6FDA-7E6F-A923-C5D3-22631BF3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768" y="4143086"/>
            <a:ext cx="584200" cy="584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87" name="Rectangle 19">
            <a:extLst>
              <a:ext uri="{FF2B5EF4-FFF2-40B4-BE49-F238E27FC236}">
                <a16:creationId xmlns:a16="http://schemas.microsoft.com/office/drawing/2014/main" id="{7DD50FE0-6964-CA71-F2BC-24DFB471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244" y="4849524"/>
            <a:ext cx="152926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Questrial-Macron" panose="020B0604020202020204" charset="0"/>
              </a:rPr>
              <a:t>Cup 2 Target</a:t>
            </a:r>
          </a:p>
        </p:txBody>
      </p:sp>
      <p:sp>
        <p:nvSpPr>
          <p:cNvPr id="32788" name="Oval 20">
            <a:extLst>
              <a:ext uri="{FF2B5EF4-FFF2-40B4-BE49-F238E27FC236}">
                <a16:creationId xmlns:a16="http://schemas.microsoft.com/office/drawing/2014/main" id="{71FAF841-D76A-487B-BCF6-ACF295E1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768" y="3914486"/>
            <a:ext cx="584200" cy="584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89" name="Rectangle 21">
            <a:extLst>
              <a:ext uri="{FF2B5EF4-FFF2-40B4-BE49-F238E27FC236}">
                <a16:creationId xmlns:a16="http://schemas.microsoft.com/office/drawing/2014/main" id="{35F25F90-6023-A5CF-5EF1-E2A81D8B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644" y="4620924"/>
            <a:ext cx="62837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Questrial-Macron" panose="020B0604020202020204" charset="0"/>
              </a:rPr>
              <a:t>Gap</a:t>
            </a:r>
          </a:p>
        </p:txBody>
      </p:sp>
      <p:sp>
        <p:nvSpPr>
          <p:cNvPr id="32790" name="Arc 22">
            <a:extLst>
              <a:ext uri="{FF2B5EF4-FFF2-40B4-BE49-F238E27FC236}">
                <a16:creationId xmlns:a16="http://schemas.microsoft.com/office/drawing/2014/main" id="{9F63A1FA-0FE2-6638-5EBF-EEB6795BBBDE}"/>
              </a:ext>
            </a:extLst>
          </p:cNvPr>
          <p:cNvSpPr>
            <a:spLocks/>
          </p:cNvSpPr>
          <p:nvPr/>
        </p:nvSpPr>
        <p:spPr bwMode="auto">
          <a:xfrm>
            <a:off x="7899257" y="2022186"/>
            <a:ext cx="2363787" cy="2254250"/>
          </a:xfrm>
          <a:custGeom>
            <a:avLst/>
            <a:gdLst>
              <a:gd name="T0" fmla="*/ 2147483647 w 22642"/>
              <a:gd name="T1" fmla="*/ 2147483647 h 21600"/>
              <a:gd name="T2" fmla="*/ 0 w 22642"/>
              <a:gd name="T3" fmla="*/ 2147483647 h 21600"/>
              <a:gd name="T4" fmla="*/ 2147483647 w 22642"/>
              <a:gd name="T5" fmla="*/ 0 h 21600"/>
              <a:gd name="T6" fmla="*/ 0 60000 65536"/>
              <a:gd name="T7" fmla="*/ 0 60000 65536"/>
              <a:gd name="T8" fmla="*/ 0 60000 65536"/>
              <a:gd name="T9" fmla="*/ 0 w 22642"/>
              <a:gd name="T10" fmla="*/ 0 h 21600"/>
              <a:gd name="T11" fmla="*/ 22642 w 226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42" h="21600" fill="none" extrusionOk="0">
                <a:moveTo>
                  <a:pt x="22641" y="9799"/>
                </a:moveTo>
                <a:cubicBezTo>
                  <a:pt x="18955" y="17040"/>
                  <a:pt x="11517" y="21599"/>
                  <a:pt x="3393" y="21600"/>
                </a:cubicBezTo>
                <a:cubicBezTo>
                  <a:pt x="2256" y="21600"/>
                  <a:pt x="1122" y="21510"/>
                  <a:pt x="0" y="21331"/>
                </a:cubicBezTo>
              </a:path>
              <a:path w="22642" h="21600" stroke="0" extrusionOk="0">
                <a:moveTo>
                  <a:pt x="22641" y="9799"/>
                </a:moveTo>
                <a:cubicBezTo>
                  <a:pt x="18955" y="17040"/>
                  <a:pt x="11517" y="21599"/>
                  <a:pt x="3393" y="21600"/>
                </a:cubicBezTo>
                <a:cubicBezTo>
                  <a:pt x="2256" y="21600"/>
                  <a:pt x="1122" y="21510"/>
                  <a:pt x="0" y="21331"/>
                </a:cubicBezTo>
                <a:lnTo>
                  <a:pt x="3393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1" name="Arc 23">
            <a:extLst>
              <a:ext uri="{FF2B5EF4-FFF2-40B4-BE49-F238E27FC236}">
                <a16:creationId xmlns:a16="http://schemas.microsoft.com/office/drawing/2014/main" id="{4BE08806-B244-7E01-7D82-8E890B5E4C9B}"/>
              </a:ext>
            </a:extLst>
          </p:cNvPr>
          <p:cNvSpPr>
            <a:spLocks/>
          </p:cNvSpPr>
          <p:nvPr/>
        </p:nvSpPr>
        <p:spPr bwMode="auto">
          <a:xfrm>
            <a:off x="7910368" y="4200237"/>
            <a:ext cx="171450" cy="138113"/>
          </a:xfrm>
          <a:custGeom>
            <a:avLst/>
            <a:gdLst>
              <a:gd name="T0" fmla="*/ 657156944 w 21600"/>
              <a:gd name="T1" fmla="*/ 0 h 17316"/>
              <a:gd name="T2" fmla="*/ 572055291 w 21600"/>
              <a:gd name="T3" fmla="*/ 558961467 h 17316"/>
              <a:gd name="T4" fmla="*/ 0 w 21600"/>
              <a:gd name="T5" fmla="*/ 181251073 h 17316"/>
              <a:gd name="T6" fmla="*/ 0 60000 65536"/>
              <a:gd name="T7" fmla="*/ 0 60000 65536"/>
              <a:gd name="T8" fmla="*/ 0 60000 65536"/>
              <a:gd name="T9" fmla="*/ 0 w 21600"/>
              <a:gd name="T10" fmla="*/ 0 h 17316"/>
              <a:gd name="T11" fmla="*/ 21600 w 21600"/>
              <a:gd name="T12" fmla="*/ 17316 h 17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316" fill="none" extrusionOk="0">
                <a:moveTo>
                  <a:pt x="20857" y="-1"/>
                </a:moveTo>
                <a:cubicBezTo>
                  <a:pt x="21350" y="1830"/>
                  <a:pt x="21600" y="3718"/>
                  <a:pt x="21600" y="5615"/>
                </a:cubicBezTo>
                <a:cubicBezTo>
                  <a:pt x="21600" y="9765"/>
                  <a:pt x="20404" y="13827"/>
                  <a:pt x="18156" y="17316"/>
                </a:cubicBezTo>
              </a:path>
              <a:path w="21600" h="17316" stroke="0" extrusionOk="0">
                <a:moveTo>
                  <a:pt x="20857" y="-1"/>
                </a:moveTo>
                <a:cubicBezTo>
                  <a:pt x="21350" y="1830"/>
                  <a:pt x="21600" y="3718"/>
                  <a:pt x="21600" y="5615"/>
                </a:cubicBezTo>
                <a:cubicBezTo>
                  <a:pt x="21600" y="9765"/>
                  <a:pt x="20404" y="13827"/>
                  <a:pt x="18156" y="17316"/>
                </a:cubicBezTo>
                <a:lnTo>
                  <a:pt x="0" y="5615"/>
                </a:ln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2" name="Oval 24">
            <a:extLst>
              <a:ext uri="{FF2B5EF4-FFF2-40B4-BE49-F238E27FC236}">
                <a16:creationId xmlns:a16="http://schemas.microsoft.com/office/drawing/2014/main" id="{81AD3999-64C0-7F3B-8E19-220EB79A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668" y="3012786"/>
            <a:ext cx="127000" cy="127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93" name="Arc 25">
            <a:extLst>
              <a:ext uri="{FF2B5EF4-FFF2-40B4-BE49-F238E27FC236}">
                <a16:creationId xmlns:a16="http://schemas.microsoft.com/office/drawing/2014/main" id="{E77DBC84-8055-E50A-6581-5E31C9A9E9DB}"/>
              </a:ext>
            </a:extLst>
          </p:cNvPr>
          <p:cNvSpPr>
            <a:spLocks/>
          </p:cNvSpPr>
          <p:nvPr/>
        </p:nvSpPr>
        <p:spPr bwMode="auto">
          <a:xfrm>
            <a:off x="7889732" y="1637218"/>
            <a:ext cx="2341562" cy="3067050"/>
          </a:xfrm>
          <a:custGeom>
            <a:avLst/>
            <a:gdLst>
              <a:gd name="T0" fmla="*/ 2147483647 w 16492"/>
              <a:gd name="T1" fmla="*/ 2147483647 h 21600"/>
              <a:gd name="T2" fmla="*/ 0 w 16492"/>
              <a:gd name="T3" fmla="*/ 2147483647 h 21600"/>
              <a:gd name="T4" fmla="*/ 2147483647 w 16492"/>
              <a:gd name="T5" fmla="*/ 0 h 21600"/>
              <a:gd name="T6" fmla="*/ 0 60000 65536"/>
              <a:gd name="T7" fmla="*/ 0 60000 65536"/>
              <a:gd name="T8" fmla="*/ 0 60000 65536"/>
              <a:gd name="T9" fmla="*/ 0 w 16492"/>
              <a:gd name="T10" fmla="*/ 0 h 21600"/>
              <a:gd name="T11" fmla="*/ 16492 w 164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92" h="21600" fill="none" extrusionOk="0">
                <a:moveTo>
                  <a:pt x="16492" y="20542"/>
                </a:moveTo>
                <a:cubicBezTo>
                  <a:pt x="14336" y="21243"/>
                  <a:pt x="12083" y="21599"/>
                  <a:pt x="9816" y="21600"/>
                </a:cubicBezTo>
                <a:cubicBezTo>
                  <a:pt x="6403" y="21600"/>
                  <a:pt x="3039" y="20791"/>
                  <a:pt x="0" y="19240"/>
                </a:cubicBezTo>
              </a:path>
              <a:path w="16492" h="21600" stroke="0" extrusionOk="0">
                <a:moveTo>
                  <a:pt x="16492" y="20542"/>
                </a:moveTo>
                <a:cubicBezTo>
                  <a:pt x="14336" y="21243"/>
                  <a:pt x="12083" y="21599"/>
                  <a:pt x="9816" y="21600"/>
                </a:cubicBezTo>
                <a:cubicBezTo>
                  <a:pt x="6403" y="21600"/>
                  <a:pt x="3039" y="20791"/>
                  <a:pt x="0" y="19240"/>
                </a:cubicBezTo>
                <a:lnTo>
                  <a:pt x="9816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4" name="Arc 26">
            <a:extLst>
              <a:ext uri="{FF2B5EF4-FFF2-40B4-BE49-F238E27FC236}">
                <a16:creationId xmlns:a16="http://schemas.microsoft.com/office/drawing/2014/main" id="{6D0FD3F9-602B-D7DD-5BF7-39035324B48C}"/>
              </a:ext>
            </a:extLst>
          </p:cNvPr>
          <p:cNvSpPr>
            <a:spLocks/>
          </p:cNvSpPr>
          <p:nvPr/>
        </p:nvSpPr>
        <p:spPr bwMode="auto">
          <a:xfrm>
            <a:off x="7884968" y="4371686"/>
            <a:ext cx="171450" cy="134938"/>
          </a:xfrm>
          <a:custGeom>
            <a:avLst/>
            <a:gdLst>
              <a:gd name="T0" fmla="*/ 680695133 w 21599"/>
              <a:gd name="T1" fmla="*/ 6253210 h 17061"/>
              <a:gd name="T2" fmla="*/ 417481258 w 21599"/>
              <a:gd name="T3" fmla="*/ 528023565 h 17061"/>
              <a:gd name="T4" fmla="*/ 0 w 21599"/>
              <a:gd name="T5" fmla="*/ 0 h 17061"/>
              <a:gd name="T6" fmla="*/ 0 60000 65536"/>
              <a:gd name="T7" fmla="*/ 0 60000 65536"/>
              <a:gd name="T8" fmla="*/ 0 60000 65536"/>
              <a:gd name="T9" fmla="*/ 0 w 21599"/>
              <a:gd name="T10" fmla="*/ 0 h 17061"/>
              <a:gd name="T11" fmla="*/ 21599 w 21599"/>
              <a:gd name="T12" fmla="*/ 17061 h 170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17061" fill="none" extrusionOk="0">
                <a:moveTo>
                  <a:pt x="21599" y="202"/>
                </a:moveTo>
                <a:cubicBezTo>
                  <a:pt x="21537" y="6802"/>
                  <a:pt x="18460" y="13012"/>
                  <a:pt x="13246" y="17060"/>
                </a:cubicBezTo>
              </a:path>
              <a:path w="21599" h="17061" stroke="0" extrusionOk="0">
                <a:moveTo>
                  <a:pt x="21599" y="202"/>
                </a:moveTo>
                <a:cubicBezTo>
                  <a:pt x="21537" y="6802"/>
                  <a:pt x="18460" y="13012"/>
                  <a:pt x="13246" y="170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5" name="Oval 27">
            <a:extLst>
              <a:ext uri="{FF2B5EF4-FFF2-40B4-BE49-F238E27FC236}">
                <a16:creationId xmlns:a16="http://schemas.microsoft.com/office/drawing/2014/main" id="{DE830751-1C64-2266-3825-7597EA2A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5568" y="4498686"/>
            <a:ext cx="127000" cy="127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96" name="Arc 28">
            <a:extLst>
              <a:ext uri="{FF2B5EF4-FFF2-40B4-BE49-F238E27FC236}">
                <a16:creationId xmlns:a16="http://schemas.microsoft.com/office/drawing/2014/main" id="{2C69DC1C-5586-2B26-57FC-4A3DC444C7F6}"/>
              </a:ext>
            </a:extLst>
          </p:cNvPr>
          <p:cNvSpPr>
            <a:spLocks/>
          </p:cNvSpPr>
          <p:nvPr/>
        </p:nvSpPr>
        <p:spPr bwMode="auto">
          <a:xfrm>
            <a:off x="7651606" y="3152486"/>
            <a:ext cx="958850" cy="979488"/>
          </a:xfrm>
          <a:custGeom>
            <a:avLst/>
            <a:gdLst>
              <a:gd name="T0" fmla="*/ 0 w 21044"/>
              <a:gd name="T1" fmla="*/ 2147483647 h 21481"/>
              <a:gd name="T2" fmla="*/ 2147483647 w 21044"/>
              <a:gd name="T3" fmla="*/ 0 h 21481"/>
              <a:gd name="T4" fmla="*/ 2147483647 w 21044"/>
              <a:gd name="T5" fmla="*/ 2147483647 h 21481"/>
              <a:gd name="T6" fmla="*/ 0 60000 65536"/>
              <a:gd name="T7" fmla="*/ 0 60000 65536"/>
              <a:gd name="T8" fmla="*/ 0 60000 65536"/>
              <a:gd name="T9" fmla="*/ 0 w 21044"/>
              <a:gd name="T10" fmla="*/ 0 h 21481"/>
              <a:gd name="T11" fmla="*/ 21044 w 21044"/>
              <a:gd name="T12" fmla="*/ 21481 h 21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4" h="21481" fill="none" extrusionOk="0">
                <a:moveTo>
                  <a:pt x="0" y="16611"/>
                </a:moveTo>
                <a:cubicBezTo>
                  <a:pt x="2077" y="7635"/>
                  <a:pt x="9618" y="965"/>
                  <a:pt x="18780" y="-1"/>
                </a:cubicBezTo>
              </a:path>
              <a:path w="21044" h="21481" stroke="0" extrusionOk="0">
                <a:moveTo>
                  <a:pt x="0" y="16611"/>
                </a:moveTo>
                <a:cubicBezTo>
                  <a:pt x="2077" y="7635"/>
                  <a:pt x="9618" y="965"/>
                  <a:pt x="18780" y="-1"/>
                </a:cubicBezTo>
                <a:lnTo>
                  <a:pt x="21044" y="2148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7" name="Arc 29">
            <a:extLst>
              <a:ext uri="{FF2B5EF4-FFF2-40B4-BE49-F238E27FC236}">
                <a16:creationId xmlns:a16="http://schemas.microsoft.com/office/drawing/2014/main" id="{FA3D98D9-26CE-679C-FEF1-A9F891549FDB}"/>
              </a:ext>
            </a:extLst>
          </p:cNvPr>
          <p:cNvSpPr>
            <a:spLocks/>
          </p:cNvSpPr>
          <p:nvPr/>
        </p:nvSpPr>
        <p:spPr bwMode="auto">
          <a:xfrm>
            <a:off x="8337406" y="3100100"/>
            <a:ext cx="171450" cy="141287"/>
          </a:xfrm>
          <a:custGeom>
            <a:avLst/>
            <a:gdLst>
              <a:gd name="T0" fmla="*/ 94775652 w 21600"/>
              <a:gd name="T1" fmla="*/ 565134773 h 17766"/>
              <a:gd name="T2" fmla="*/ 34312419 w 21600"/>
              <a:gd name="T3" fmla="*/ 0 h 17766"/>
              <a:gd name="T4" fmla="*/ 680569132 w 21600"/>
              <a:gd name="T5" fmla="*/ 215383006 h 17766"/>
              <a:gd name="T6" fmla="*/ 0 60000 65536"/>
              <a:gd name="T7" fmla="*/ 0 60000 65536"/>
              <a:gd name="T8" fmla="*/ 0 60000 65536"/>
              <a:gd name="T9" fmla="*/ 0 w 21600"/>
              <a:gd name="T10" fmla="*/ 0 h 17766"/>
              <a:gd name="T11" fmla="*/ 21600 w 21600"/>
              <a:gd name="T12" fmla="*/ 17766 h 17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766" fill="none" extrusionOk="0">
                <a:moveTo>
                  <a:pt x="3007" y="17766"/>
                </a:moveTo>
                <a:cubicBezTo>
                  <a:pt x="1038" y="14436"/>
                  <a:pt x="0" y="10639"/>
                  <a:pt x="0" y="6771"/>
                </a:cubicBezTo>
                <a:cubicBezTo>
                  <a:pt x="-1" y="4470"/>
                  <a:pt x="367" y="2184"/>
                  <a:pt x="1088" y="-1"/>
                </a:cubicBezTo>
              </a:path>
              <a:path w="21600" h="17766" stroke="0" extrusionOk="0">
                <a:moveTo>
                  <a:pt x="3007" y="17766"/>
                </a:moveTo>
                <a:cubicBezTo>
                  <a:pt x="1038" y="14436"/>
                  <a:pt x="0" y="10639"/>
                  <a:pt x="0" y="6771"/>
                </a:cubicBezTo>
                <a:cubicBezTo>
                  <a:pt x="-1" y="4470"/>
                  <a:pt x="367" y="2184"/>
                  <a:pt x="1088" y="-1"/>
                </a:cubicBezTo>
                <a:lnTo>
                  <a:pt x="21600" y="6771"/>
                </a:lnTo>
                <a:close/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>
              <a:latin typeface="Questrial-Macron" panose="020B0604020202020204" charset="0"/>
            </a:endParaRPr>
          </a:p>
        </p:txBody>
      </p:sp>
      <p:sp>
        <p:nvSpPr>
          <p:cNvPr id="32798" name="Oval 30">
            <a:extLst>
              <a:ext uri="{FF2B5EF4-FFF2-40B4-BE49-F238E27FC236}">
                <a16:creationId xmlns:a16="http://schemas.microsoft.com/office/drawing/2014/main" id="{5769FA37-5EF3-68D9-75FE-DD1CB57E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868" y="3838286"/>
            <a:ext cx="127000" cy="127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Questrial-Macron" panose="020B0604020202020204" charset="0"/>
            </a:endParaRPr>
          </a:p>
        </p:txBody>
      </p:sp>
      <p:sp>
        <p:nvSpPr>
          <p:cNvPr id="32799" name="Slide Number Placeholder 30">
            <a:extLst>
              <a:ext uri="{FF2B5EF4-FFF2-40B4-BE49-F238E27FC236}">
                <a16:creationId xmlns:a16="http://schemas.microsoft.com/office/drawing/2014/main" id="{5B1AF39C-57AD-FEAA-F24D-B0995079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F5FBE2-543C-4651-8E65-6F5D43924A4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361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9E1B5A4-AF14-8B07-D464-87EE804E8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039" y="600075"/>
            <a:ext cx="8839200" cy="609600"/>
          </a:xfrm>
          <a:noFill/>
        </p:spPr>
        <p:txBody>
          <a:bodyPr spcFirstLastPara="1" wrap="square" lIns="92075" tIns="46038" rIns="92075" bIns="46038" anchor="b" anchorCtr="0">
            <a:noAutofit/>
          </a:bodyPr>
          <a:lstStyle/>
          <a:p>
            <a:pPr eaLnBrk="1" hangingPunct="1"/>
            <a:r>
              <a:rPr lang="en-AU" altLang="en-US" sz="3600" dirty="0"/>
              <a:t>Examples of </a:t>
            </a:r>
            <a:r>
              <a:rPr lang="en-AU" altLang="en-US" sz="3600" i="1" dirty="0"/>
              <a:t>Feedback Loops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CC3A6777-3A31-B8A0-5A29-4E0DCF880D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236" y="2683453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151D5477-B627-A1C3-8FEF-A6E2B232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161" y="2310392"/>
            <a:ext cx="1733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 sz="1200" b="1" dirty="0">
                <a:solidFill>
                  <a:schemeClr val="tx2"/>
                </a:solidFill>
                <a:latin typeface="Questrial-Macron" panose="020B0604020202020204" charset="0"/>
              </a:rPr>
              <a:t>When I’m tired, I sleep.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4F7E7419-74A6-06C9-3949-9260E5A2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161" y="3383541"/>
            <a:ext cx="45044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Questrial-Macron" panose="020B0604020202020204" charset="0"/>
              </a:rPr>
              <a:t>(B)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D96391C-7F23-E907-5A13-F4DC2511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198" y="2310392"/>
            <a:ext cx="29479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 sz="1200" b="1">
                <a:solidFill>
                  <a:schemeClr val="tx2"/>
                </a:solidFill>
                <a:latin typeface="Questrial-Macron" panose="020B0604020202020204" charset="0"/>
              </a:rPr>
              <a:t>The more I work, the further behind I get!</a:t>
            </a:r>
          </a:p>
        </p:txBody>
      </p:sp>
      <p:grpSp>
        <p:nvGrpSpPr>
          <p:cNvPr id="33799" name="Group 7">
            <a:extLst>
              <a:ext uri="{FF2B5EF4-FFF2-40B4-BE49-F238E27FC236}">
                <a16:creationId xmlns:a16="http://schemas.microsoft.com/office/drawing/2014/main" id="{DABE2818-0550-FCF0-50CF-06B11BADAEC0}"/>
              </a:ext>
            </a:extLst>
          </p:cNvPr>
          <p:cNvGrpSpPr>
            <a:grpSpLocks/>
          </p:cNvGrpSpPr>
          <p:nvPr/>
        </p:nvGrpSpPr>
        <p:grpSpPr bwMode="auto">
          <a:xfrm>
            <a:off x="5932485" y="2670753"/>
            <a:ext cx="4799013" cy="3024188"/>
            <a:chOff x="225" y="1097"/>
            <a:chExt cx="3023" cy="1905"/>
          </a:xfrm>
        </p:grpSpPr>
        <p:sp>
          <p:nvSpPr>
            <p:cNvPr id="33802" name="Rectangle 8">
              <a:extLst>
                <a:ext uri="{FF2B5EF4-FFF2-40B4-BE49-F238E27FC236}">
                  <a16:creationId xmlns:a16="http://schemas.microsoft.com/office/drawing/2014/main" id="{8F16CE56-829D-7AB7-0AF0-8907EAEC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1252"/>
              <a:ext cx="31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03" name="Rectangle 9">
              <a:extLst>
                <a:ext uri="{FF2B5EF4-FFF2-40B4-BE49-F238E27FC236}">
                  <a16:creationId xmlns:a16="http://schemas.microsoft.com/office/drawing/2014/main" id="{7AD562EB-0342-63BB-C878-8AA0E7B3A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" y="1097"/>
              <a:ext cx="64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Backlog of Work</a:t>
              </a:r>
            </a:p>
          </p:txBody>
        </p:sp>
        <p:sp>
          <p:nvSpPr>
            <p:cNvPr id="33804" name="Arc 10">
              <a:extLst>
                <a:ext uri="{FF2B5EF4-FFF2-40B4-BE49-F238E27FC236}">
                  <a16:creationId xmlns:a16="http://schemas.microsoft.com/office/drawing/2014/main" id="{98C76CED-4C52-037D-A436-8E1FDAF6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048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05" name="Arc 11">
              <a:extLst>
                <a:ext uri="{FF2B5EF4-FFF2-40B4-BE49-F238E27FC236}">
                  <a16:creationId xmlns:a16="http://schemas.microsoft.com/office/drawing/2014/main" id="{287D0BA8-148A-E722-1A8E-B9214E453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049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06" name="Arc 12">
              <a:extLst>
                <a:ext uri="{FF2B5EF4-FFF2-40B4-BE49-F238E27FC236}">
                  <a16:creationId xmlns:a16="http://schemas.microsoft.com/office/drawing/2014/main" id="{B2B52E70-1559-1C51-334D-FEBF15C4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106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07" name="Arc 13">
              <a:extLst>
                <a:ext uri="{FF2B5EF4-FFF2-40B4-BE49-F238E27FC236}">
                  <a16:creationId xmlns:a16="http://schemas.microsoft.com/office/drawing/2014/main" id="{03EE21EB-107B-FC4D-D733-E9CAD881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089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08" name="Oval 14">
              <a:extLst>
                <a:ext uri="{FF2B5EF4-FFF2-40B4-BE49-F238E27FC236}">
                  <a16:creationId xmlns:a16="http://schemas.microsoft.com/office/drawing/2014/main" id="{42307BCE-A3A5-7E3B-AC48-03C20EAB0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148"/>
              <a:ext cx="176" cy="1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09" name="Rectangle 15">
              <a:extLst>
                <a:ext uri="{FF2B5EF4-FFF2-40B4-BE49-F238E27FC236}">
                  <a16:creationId xmlns:a16="http://schemas.microsoft.com/office/drawing/2014/main" id="{D8ECB956-1C5D-C5B0-7C9A-377D40AA2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353"/>
              <a:ext cx="61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adjusting hours</a:t>
              </a:r>
            </a:p>
          </p:txBody>
        </p:sp>
        <p:sp>
          <p:nvSpPr>
            <p:cNvPr id="33810" name="Freeform 16">
              <a:extLst>
                <a:ext uri="{FF2B5EF4-FFF2-40B4-BE49-F238E27FC236}">
                  <a16:creationId xmlns:a16="http://schemas.microsoft.com/office/drawing/2014/main" id="{B3A3C63F-D7F2-9859-F3AF-D099A8E0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064"/>
              <a:ext cx="49" cy="97"/>
            </a:xfrm>
            <a:custGeom>
              <a:avLst/>
              <a:gdLst>
                <a:gd name="T0" fmla="*/ 48 w 49"/>
                <a:gd name="T1" fmla="*/ 96 h 97"/>
                <a:gd name="T2" fmla="*/ 0 w 49"/>
                <a:gd name="T3" fmla="*/ 48 h 97"/>
                <a:gd name="T4" fmla="*/ 48 w 49"/>
                <a:gd name="T5" fmla="*/ 0 h 97"/>
                <a:gd name="T6" fmla="*/ 48 w 49"/>
                <a:gd name="T7" fmla="*/ 96 h 97"/>
                <a:gd name="T8" fmla="*/ 0 w 49"/>
                <a:gd name="T9" fmla="*/ 48 h 97"/>
                <a:gd name="T10" fmla="*/ 48 w 49"/>
                <a:gd name="T11" fmla="*/ 0 h 97"/>
                <a:gd name="T12" fmla="*/ 48 w 49"/>
                <a:gd name="T13" fmla="*/ 96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97"/>
                <a:gd name="T23" fmla="*/ 49 w 49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97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1" name="Freeform 17">
              <a:extLst>
                <a:ext uri="{FF2B5EF4-FFF2-40B4-BE49-F238E27FC236}">
                  <a16:creationId xmlns:a16="http://schemas.microsoft.com/office/drawing/2014/main" id="{1FAC69B4-F10F-662C-63E2-16CC401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064"/>
              <a:ext cx="41" cy="89"/>
            </a:xfrm>
            <a:custGeom>
              <a:avLst/>
              <a:gdLst>
                <a:gd name="T0" fmla="*/ 40 w 41"/>
                <a:gd name="T1" fmla="*/ 88 h 89"/>
                <a:gd name="T2" fmla="*/ 0 w 41"/>
                <a:gd name="T3" fmla="*/ 44 h 89"/>
                <a:gd name="T4" fmla="*/ 40 w 41"/>
                <a:gd name="T5" fmla="*/ 0 h 89"/>
                <a:gd name="T6" fmla="*/ 40 w 41"/>
                <a:gd name="T7" fmla="*/ 88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89"/>
                <a:gd name="T14" fmla="*/ 41 w 4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89">
                  <a:moveTo>
                    <a:pt x="40" y="88"/>
                  </a:moveTo>
                  <a:lnTo>
                    <a:pt x="0" y="44"/>
                  </a:lnTo>
                  <a:lnTo>
                    <a:pt x="40" y="0"/>
                  </a:lnTo>
                  <a:lnTo>
                    <a:pt x="4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2" name="Line 18">
              <a:extLst>
                <a:ext uri="{FF2B5EF4-FFF2-40B4-BE49-F238E27FC236}">
                  <a16:creationId xmlns:a16="http://schemas.microsoft.com/office/drawing/2014/main" id="{297DE538-613A-F89C-162F-D14ED327C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108"/>
              <a:ext cx="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3" name="Line 19">
              <a:extLst>
                <a:ext uri="{FF2B5EF4-FFF2-40B4-BE49-F238E27FC236}">
                  <a16:creationId xmlns:a16="http://schemas.microsoft.com/office/drawing/2014/main" id="{B7CB27F8-44FC-206E-2D94-7EEDBE3A5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124"/>
              <a:ext cx="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4" name="Freeform 20">
              <a:extLst>
                <a:ext uri="{FF2B5EF4-FFF2-40B4-BE49-F238E27FC236}">
                  <a16:creationId xmlns:a16="http://schemas.microsoft.com/office/drawing/2014/main" id="{9AD3B1B3-D179-4C0F-FA3D-C3FFCB98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064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5" name="Freeform 21">
              <a:extLst>
                <a:ext uri="{FF2B5EF4-FFF2-40B4-BE49-F238E27FC236}">
                  <a16:creationId xmlns:a16="http://schemas.microsoft.com/office/drawing/2014/main" id="{F902D59A-93AD-B182-4A81-2C017615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064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6" name="Line 22">
              <a:extLst>
                <a:ext uri="{FF2B5EF4-FFF2-40B4-BE49-F238E27FC236}">
                  <a16:creationId xmlns:a16="http://schemas.microsoft.com/office/drawing/2014/main" id="{D022BC4F-7196-359E-B953-A2E070918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8" y="212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7" name="Line 23">
              <a:extLst>
                <a:ext uri="{FF2B5EF4-FFF2-40B4-BE49-F238E27FC236}">
                  <a16:creationId xmlns:a16="http://schemas.microsoft.com/office/drawing/2014/main" id="{727FD4A8-D2CC-7B4B-704F-F29FF7726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8" y="208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8" name="Line 24">
              <a:extLst>
                <a:ext uri="{FF2B5EF4-FFF2-40B4-BE49-F238E27FC236}">
                  <a16:creationId xmlns:a16="http://schemas.microsoft.com/office/drawing/2014/main" id="{EAC29D4A-79FD-903A-7593-008483678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2092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19" name="Rectangle 25">
              <a:extLst>
                <a:ext uri="{FF2B5EF4-FFF2-40B4-BE49-F238E27FC236}">
                  <a16:creationId xmlns:a16="http://schemas.microsoft.com/office/drawing/2014/main" id="{C4D5935D-8D33-AA6B-F491-F5F701B6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004"/>
              <a:ext cx="31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20" name="Rectangle 26">
              <a:extLst>
                <a:ext uri="{FF2B5EF4-FFF2-40B4-BE49-F238E27FC236}">
                  <a16:creationId xmlns:a16="http://schemas.microsoft.com/office/drawing/2014/main" id="{650897E7-AF89-5A8F-4BE4-1F18E7F8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1849"/>
              <a:ext cx="59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Hours Per Day</a:t>
              </a:r>
            </a:p>
          </p:txBody>
        </p:sp>
        <p:sp>
          <p:nvSpPr>
            <p:cNvPr id="33821" name="Oval 27">
              <a:extLst>
                <a:ext uri="{FF2B5EF4-FFF2-40B4-BE49-F238E27FC236}">
                  <a16:creationId xmlns:a16="http://schemas.microsoft.com/office/drawing/2014/main" id="{5AD05E1D-FB95-71BA-484B-F68D9D1C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1412"/>
              <a:ext cx="176" cy="1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22" name="Rectangle 28">
              <a:extLst>
                <a:ext uri="{FF2B5EF4-FFF2-40B4-BE49-F238E27FC236}">
                  <a16:creationId xmlns:a16="http://schemas.microsoft.com/office/drawing/2014/main" id="{8D60DAEE-5B49-1FD9-2E19-617F4B27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1209"/>
              <a:ext cx="41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incoming</a:t>
              </a:r>
            </a:p>
          </p:txBody>
        </p:sp>
        <p:sp>
          <p:nvSpPr>
            <p:cNvPr id="33823" name="Line 29">
              <a:extLst>
                <a:ext uri="{FF2B5EF4-FFF2-40B4-BE49-F238E27FC236}">
                  <a16:creationId xmlns:a16="http://schemas.microsoft.com/office/drawing/2014/main" id="{78D6B554-950B-B6D1-1E44-A469C273F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372"/>
              <a:ext cx="8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4" name="Line 30">
              <a:extLst>
                <a:ext uri="{FF2B5EF4-FFF2-40B4-BE49-F238E27FC236}">
                  <a16:creationId xmlns:a16="http://schemas.microsoft.com/office/drawing/2014/main" id="{E0C32069-182B-23EC-9A12-8BEB3C322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388"/>
              <a:ext cx="8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5" name="Freeform 31">
              <a:extLst>
                <a:ext uri="{FF2B5EF4-FFF2-40B4-BE49-F238E27FC236}">
                  <a16:creationId xmlns:a16="http://schemas.microsoft.com/office/drawing/2014/main" id="{6E4DFBB2-9D1C-01AA-CE29-74891394C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1328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6" name="Freeform 32">
              <a:extLst>
                <a:ext uri="{FF2B5EF4-FFF2-40B4-BE49-F238E27FC236}">
                  <a16:creationId xmlns:a16="http://schemas.microsoft.com/office/drawing/2014/main" id="{D5F10036-A6C6-19F2-CE6B-1EDA51E7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1328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7" name="Line 33">
              <a:extLst>
                <a:ext uri="{FF2B5EF4-FFF2-40B4-BE49-F238E27FC236}">
                  <a16:creationId xmlns:a16="http://schemas.microsoft.com/office/drawing/2014/main" id="{266CDCF3-5164-3CA6-FAFB-B226E9AE4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" y="139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8" name="Line 34">
              <a:extLst>
                <a:ext uri="{FF2B5EF4-FFF2-40B4-BE49-F238E27FC236}">
                  <a16:creationId xmlns:a16="http://schemas.microsoft.com/office/drawing/2014/main" id="{B061638E-BC0A-0A35-E44A-77DC82D80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" y="135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29" name="Line 35">
              <a:extLst>
                <a:ext uri="{FF2B5EF4-FFF2-40B4-BE49-F238E27FC236}">
                  <a16:creationId xmlns:a16="http://schemas.microsoft.com/office/drawing/2014/main" id="{7B952B06-46D6-56BA-929A-487BE1204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35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0" name="Arc 36">
              <a:extLst>
                <a:ext uri="{FF2B5EF4-FFF2-40B4-BE49-F238E27FC236}">
                  <a16:creationId xmlns:a16="http://schemas.microsoft.com/office/drawing/2014/main" id="{F845490F-515B-4FF5-6085-623DF2FCA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1296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1" name="Arc 37">
              <a:extLst>
                <a:ext uri="{FF2B5EF4-FFF2-40B4-BE49-F238E27FC236}">
                  <a16:creationId xmlns:a16="http://schemas.microsoft.com/office/drawing/2014/main" id="{F16BAFCB-847F-C601-3D56-7215681C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1297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2" name="Arc 38">
              <a:extLst>
                <a:ext uri="{FF2B5EF4-FFF2-40B4-BE49-F238E27FC236}">
                  <a16:creationId xmlns:a16="http://schemas.microsoft.com/office/drawing/2014/main" id="{600EFBDA-BEA2-5A92-6771-8D3B350FE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" y="1354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3" name="Arc 39">
              <a:extLst>
                <a:ext uri="{FF2B5EF4-FFF2-40B4-BE49-F238E27FC236}">
                  <a16:creationId xmlns:a16="http://schemas.microsoft.com/office/drawing/2014/main" id="{731CC036-D1FC-F94B-734E-CA88E149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1337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4" name="Oval 40">
              <a:extLst>
                <a:ext uri="{FF2B5EF4-FFF2-40B4-BE49-F238E27FC236}">
                  <a16:creationId xmlns:a16="http://schemas.microsoft.com/office/drawing/2014/main" id="{DF3B2101-AB90-1901-92D0-B776613B0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412"/>
              <a:ext cx="176" cy="1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35" name="Rectangle 41">
              <a:extLst>
                <a:ext uri="{FF2B5EF4-FFF2-40B4-BE49-F238E27FC236}">
                  <a16:creationId xmlns:a16="http://schemas.microsoft.com/office/drawing/2014/main" id="{F86A26B6-2D78-3F78-7C02-EDF0E87E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0" y="1209"/>
              <a:ext cx="48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completing</a:t>
              </a:r>
            </a:p>
          </p:txBody>
        </p:sp>
        <p:sp>
          <p:nvSpPr>
            <p:cNvPr id="33836" name="Line 42">
              <a:extLst>
                <a:ext uri="{FF2B5EF4-FFF2-40B4-BE49-F238E27FC236}">
                  <a16:creationId xmlns:a16="http://schemas.microsoft.com/office/drawing/2014/main" id="{50FCFAD8-101B-3555-D0C7-E50CA9659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372"/>
              <a:ext cx="8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7" name="Line 43">
              <a:extLst>
                <a:ext uri="{FF2B5EF4-FFF2-40B4-BE49-F238E27FC236}">
                  <a16:creationId xmlns:a16="http://schemas.microsoft.com/office/drawing/2014/main" id="{7BED3E80-0550-779D-9DA1-9E4C1AC3A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2" y="1388"/>
              <a:ext cx="8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8" name="Freeform 44">
              <a:extLst>
                <a:ext uri="{FF2B5EF4-FFF2-40B4-BE49-F238E27FC236}">
                  <a16:creationId xmlns:a16="http://schemas.microsoft.com/office/drawing/2014/main" id="{95299A8B-5E38-0BFA-B4B3-20DCC6A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328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39" name="Freeform 45">
              <a:extLst>
                <a:ext uri="{FF2B5EF4-FFF2-40B4-BE49-F238E27FC236}">
                  <a16:creationId xmlns:a16="http://schemas.microsoft.com/office/drawing/2014/main" id="{D1394B26-4F77-C2AB-F4EB-494D0DE3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328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0" name="Line 46">
              <a:extLst>
                <a:ext uri="{FF2B5EF4-FFF2-40B4-BE49-F238E27FC236}">
                  <a16:creationId xmlns:a16="http://schemas.microsoft.com/office/drawing/2014/main" id="{67D53CDA-7C9E-2BE4-467C-AE9A524BC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0" y="139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1" name="Line 47">
              <a:extLst>
                <a:ext uri="{FF2B5EF4-FFF2-40B4-BE49-F238E27FC236}">
                  <a16:creationId xmlns:a16="http://schemas.microsoft.com/office/drawing/2014/main" id="{8CBF531F-6D7F-41BA-0299-E480215EF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0" y="135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2" name="Line 48">
              <a:extLst>
                <a:ext uri="{FF2B5EF4-FFF2-40B4-BE49-F238E27FC236}">
                  <a16:creationId xmlns:a16="http://schemas.microsoft.com/office/drawing/2014/main" id="{2B7D12C3-BAD8-C3E8-3092-C52CB5820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35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3" name="Arc 49">
              <a:extLst>
                <a:ext uri="{FF2B5EF4-FFF2-40B4-BE49-F238E27FC236}">
                  <a16:creationId xmlns:a16="http://schemas.microsoft.com/office/drawing/2014/main" id="{FD48BFD6-BBEC-8CC6-0004-C494ECA2C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12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4" name="Arc 50">
              <a:extLst>
                <a:ext uri="{FF2B5EF4-FFF2-40B4-BE49-F238E27FC236}">
                  <a16:creationId xmlns:a16="http://schemas.microsoft.com/office/drawing/2014/main" id="{B81E6425-9CCF-DAD2-0A81-D44A875F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313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5" name="Arc 51">
              <a:extLst>
                <a:ext uri="{FF2B5EF4-FFF2-40B4-BE49-F238E27FC236}">
                  <a16:creationId xmlns:a16="http://schemas.microsoft.com/office/drawing/2014/main" id="{2014CF5C-AE6A-BCD6-9B44-F72B02AF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1370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6" name="Arc 52">
              <a:extLst>
                <a:ext uri="{FF2B5EF4-FFF2-40B4-BE49-F238E27FC236}">
                  <a16:creationId xmlns:a16="http://schemas.microsoft.com/office/drawing/2014/main" id="{79203A1E-8FC6-C177-75C7-8DD64777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53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47" name="Oval 53">
              <a:extLst>
                <a:ext uri="{FF2B5EF4-FFF2-40B4-BE49-F238E27FC236}">
                  <a16:creationId xmlns:a16="http://schemas.microsoft.com/office/drawing/2014/main" id="{DFD99043-F0C4-4236-A368-BC7C149F4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1412"/>
              <a:ext cx="176" cy="1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48" name="Rectangle 54">
              <a:extLst>
                <a:ext uri="{FF2B5EF4-FFF2-40B4-BE49-F238E27FC236}">
                  <a16:creationId xmlns:a16="http://schemas.microsoft.com/office/drawing/2014/main" id="{92AB64B3-0A5B-EC2B-182F-064EAAEDB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513"/>
              <a:ext cx="1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~</a:t>
              </a:r>
            </a:p>
          </p:txBody>
        </p:sp>
        <p:sp>
          <p:nvSpPr>
            <p:cNvPr id="33849" name="Rectangle 55">
              <a:extLst>
                <a:ext uri="{FF2B5EF4-FFF2-40B4-BE49-F238E27FC236}">
                  <a16:creationId xmlns:a16="http://schemas.microsoft.com/office/drawing/2014/main" id="{E37A481A-5011-B72C-242B-A2595726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1617"/>
              <a:ext cx="5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productivity</a:t>
              </a:r>
            </a:p>
          </p:txBody>
        </p:sp>
        <p:sp>
          <p:nvSpPr>
            <p:cNvPr id="33850" name="Arc 56">
              <a:extLst>
                <a:ext uri="{FF2B5EF4-FFF2-40B4-BE49-F238E27FC236}">
                  <a16:creationId xmlns:a16="http://schemas.microsoft.com/office/drawing/2014/main" id="{01FBF131-A49D-5458-1C85-A5DA0DFF7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568"/>
              <a:ext cx="72" cy="54"/>
            </a:xfrm>
            <a:custGeom>
              <a:avLst/>
              <a:gdLst>
                <a:gd name="T0" fmla="*/ 0 w 43200"/>
                <a:gd name="T1" fmla="*/ 0 h 32190"/>
                <a:gd name="T2" fmla="*/ 0 w 43200"/>
                <a:gd name="T3" fmla="*/ 0 h 32190"/>
                <a:gd name="T4" fmla="*/ 0 w 43200"/>
                <a:gd name="T5" fmla="*/ 0 h 321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190"/>
                <a:gd name="T11" fmla="*/ 43200 w 43200"/>
                <a:gd name="T12" fmla="*/ 32190 h 32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190" fill="none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190" stroke="0" extrusionOk="0">
                  <a:moveTo>
                    <a:pt x="2774" y="32189"/>
                  </a:moveTo>
                  <a:cubicBezTo>
                    <a:pt x="955" y="28956"/>
                    <a:pt x="0" y="253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1" name="Arc 57">
              <a:extLst>
                <a:ext uri="{FF2B5EF4-FFF2-40B4-BE49-F238E27FC236}">
                  <a16:creationId xmlns:a16="http://schemas.microsoft.com/office/drawing/2014/main" id="{3251CB6C-3610-C854-1525-15418EFD1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569"/>
              <a:ext cx="54" cy="72"/>
            </a:xfrm>
            <a:custGeom>
              <a:avLst/>
              <a:gdLst>
                <a:gd name="T0" fmla="*/ 0 w 32628"/>
                <a:gd name="T1" fmla="*/ 0 h 43200"/>
                <a:gd name="T2" fmla="*/ 0 w 32628"/>
                <a:gd name="T3" fmla="*/ 0 h 43200"/>
                <a:gd name="T4" fmla="*/ 0 w 32628"/>
                <a:gd name="T5" fmla="*/ 0 h 43200"/>
                <a:gd name="T6" fmla="*/ 0 60000 65536"/>
                <a:gd name="T7" fmla="*/ 0 60000 65536"/>
                <a:gd name="T8" fmla="*/ 0 60000 65536"/>
                <a:gd name="T9" fmla="*/ 0 w 32628"/>
                <a:gd name="T10" fmla="*/ 0 h 43200"/>
                <a:gd name="T11" fmla="*/ 32628 w 32628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28" h="43200" fill="none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</a:path>
                <a:path w="32628" h="43200" stroke="0" extrusionOk="0">
                  <a:moveTo>
                    <a:pt x="0" y="3027"/>
                  </a:moveTo>
                  <a:cubicBezTo>
                    <a:pt x="3337" y="1045"/>
                    <a:pt x="7146" y="-1"/>
                    <a:pt x="11028" y="0"/>
                  </a:cubicBezTo>
                  <a:cubicBezTo>
                    <a:pt x="22957" y="0"/>
                    <a:pt x="32628" y="9670"/>
                    <a:pt x="32628" y="21600"/>
                  </a:cubicBezTo>
                  <a:cubicBezTo>
                    <a:pt x="32628" y="33529"/>
                    <a:pt x="22957" y="43199"/>
                    <a:pt x="11028" y="43200"/>
                  </a:cubicBezTo>
                  <a:lnTo>
                    <a:pt x="11028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2" name="Arc 58">
              <a:extLst>
                <a:ext uri="{FF2B5EF4-FFF2-40B4-BE49-F238E27FC236}">
                  <a16:creationId xmlns:a16="http://schemas.microsoft.com/office/drawing/2014/main" id="{660E7979-C278-BB0C-CB1A-0680F7C96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626"/>
              <a:ext cx="72" cy="55"/>
            </a:xfrm>
            <a:custGeom>
              <a:avLst/>
              <a:gdLst>
                <a:gd name="T0" fmla="*/ 0 w 43200"/>
                <a:gd name="T1" fmla="*/ 0 h 32887"/>
                <a:gd name="T2" fmla="*/ 0 w 43200"/>
                <a:gd name="T3" fmla="*/ 0 h 32887"/>
                <a:gd name="T4" fmla="*/ 0 w 43200"/>
                <a:gd name="T5" fmla="*/ 0 h 328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2887"/>
                <a:gd name="T11" fmla="*/ 43200 w 43200"/>
                <a:gd name="T12" fmla="*/ 32887 h 32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2887" fill="none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</a:path>
                <a:path w="43200" h="32887" stroke="0" extrusionOk="0">
                  <a:moveTo>
                    <a:pt x="40016" y="-1"/>
                  </a:moveTo>
                  <a:cubicBezTo>
                    <a:pt x="42098" y="3396"/>
                    <a:pt x="43200" y="7302"/>
                    <a:pt x="43200" y="11287"/>
                  </a:cubicBezTo>
                  <a:cubicBezTo>
                    <a:pt x="43200" y="23216"/>
                    <a:pt x="33529" y="32887"/>
                    <a:pt x="21600" y="32887"/>
                  </a:cubicBezTo>
                  <a:cubicBezTo>
                    <a:pt x="9670" y="32887"/>
                    <a:pt x="0" y="23216"/>
                    <a:pt x="0" y="11287"/>
                  </a:cubicBezTo>
                  <a:lnTo>
                    <a:pt x="21600" y="11287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3" name="Arc 59">
              <a:extLst>
                <a:ext uri="{FF2B5EF4-FFF2-40B4-BE49-F238E27FC236}">
                  <a16:creationId xmlns:a16="http://schemas.microsoft.com/office/drawing/2014/main" id="{D46A7F2F-C669-A743-DD32-04350911F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609"/>
              <a:ext cx="54" cy="72"/>
            </a:xfrm>
            <a:custGeom>
              <a:avLst/>
              <a:gdLst>
                <a:gd name="T0" fmla="*/ 0 w 32446"/>
                <a:gd name="T1" fmla="*/ 0 h 43192"/>
                <a:gd name="T2" fmla="*/ 0 w 32446"/>
                <a:gd name="T3" fmla="*/ 0 h 43192"/>
                <a:gd name="T4" fmla="*/ 0 w 32446"/>
                <a:gd name="T5" fmla="*/ 0 h 43192"/>
                <a:gd name="T6" fmla="*/ 0 60000 65536"/>
                <a:gd name="T7" fmla="*/ 0 60000 65536"/>
                <a:gd name="T8" fmla="*/ 0 60000 65536"/>
                <a:gd name="T9" fmla="*/ 0 w 32446"/>
                <a:gd name="T10" fmla="*/ 0 h 43192"/>
                <a:gd name="T11" fmla="*/ 32446 w 32446"/>
                <a:gd name="T12" fmla="*/ 43192 h 43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46" h="43192" fill="none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</a:path>
                <a:path w="32446" h="43192" stroke="0" extrusionOk="0">
                  <a:moveTo>
                    <a:pt x="32446" y="40271"/>
                  </a:moveTo>
                  <a:cubicBezTo>
                    <a:pt x="29151" y="42184"/>
                    <a:pt x="25409" y="43191"/>
                    <a:pt x="21600" y="43192"/>
                  </a:cubicBezTo>
                  <a:cubicBezTo>
                    <a:pt x="9670" y="43192"/>
                    <a:pt x="0" y="33521"/>
                    <a:pt x="0" y="21592"/>
                  </a:cubicBezTo>
                  <a:cubicBezTo>
                    <a:pt x="-1" y="9896"/>
                    <a:pt x="9308" y="325"/>
                    <a:pt x="21000" y="0"/>
                  </a:cubicBezTo>
                  <a:lnTo>
                    <a:pt x="21600" y="2159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4" name="Oval 60">
              <a:extLst>
                <a:ext uri="{FF2B5EF4-FFF2-40B4-BE49-F238E27FC236}">
                  <a16:creationId xmlns:a16="http://schemas.microsoft.com/office/drawing/2014/main" id="{6AF55E31-AFD4-0E0B-AA3D-2B41601E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660"/>
              <a:ext cx="176" cy="1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55" name="Rectangle 61">
              <a:extLst>
                <a:ext uri="{FF2B5EF4-FFF2-40B4-BE49-F238E27FC236}">
                  <a16:creationId xmlns:a16="http://schemas.microsoft.com/office/drawing/2014/main" id="{5108BFDA-DF65-2678-21B6-BB340043A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2865"/>
              <a:ext cx="47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solidFill>
                    <a:srgbClr val="000000"/>
                  </a:solidFill>
                  <a:latin typeface="Questrial-Macron" panose="020B0604020202020204" charset="0"/>
                </a:rPr>
                <a:t>building up</a:t>
              </a:r>
            </a:p>
          </p:txBody>
        </p:sp>
        <p:sp>
          <p:nvSpPr>
            <p:cNvPr id="33856" name="Line 62">
              <a:extLst>
                <a:ext uri="{FF2B5EF4-FFF2-40B4-BE49-F238E27FC236}">
                  <a16:creationId xmlns:a16="http://schemas.microsoft.com/office/drawing/2014/main" id="{C7FC28D9-FB82-6C22-467C-580B253D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" y="2620"/>
              <a:ext cx="6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7" name="Line 63">
              <a:extLst>
                <a:ext uri="{FF2B5EF4-FFF2-40B4-BE49-F238E27FC236}">
                  <a16:creationId xmlns:a16="http://schemas.microsoft.com/office/drawing/2014/main" id="{B226BFED-6CE9-D49D-C497-B6CBB6080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" y="2636"/>
              <a:ext cx="6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8" name="Freeform 64">
              <a:extLst>
                <a:ext uri="{FF2B5EF4-FFF2-40B4-BE49-F238E27FC236}">
                  <a16:creationId xmlns:a16="http://schemas.microsoft.com/office/drawing/2014/main" id="{482E1C16-6A6C-99CB-2C09-CDF42706B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576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59" name="Freeform 65">
              <a:extLst>
                <a:ext uri="{FF2B5EF4-FFF2-40B4-BE49-F238E27FC236}">
                  <a16:creationId xmlns:a16="http://schemas.microsoft.com/office/drawing/2014/main" id="{9E628993-BB15-5951-B5FC-BE19FF37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576"/>
              <a:ext cx="49" cy="97"/>
            </a:xfrm>
            <a:custGeom>
              <a:avLst/>
              <a:gdLst>
                <a:gd name="T0" fmla="*/ 0 w 49"/>
                <a:gd name="T1" fmla="*/ 40 h 97"/>
                <a:gd name="T2" fmla="*/ 0 w 49"/>
                <a:gd name="T3" fmla="*/ 0 h 97"/>
                <a:gd name="T4" fmla="*/ 48 w 49"/>
                <a:gd name="T5" fmla="*/ 48 h 97"/>
                <a:gd name="T6" fmla="*/ 0 w 49"/>
                <a:gd name="T7" fmla="*/ 96 h 97"/>
                <a:gd name="T8" fmla="*/ 0 w 49"/>
                <a:gd name="T9" fmla="*/ 5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7"/>
                <a:gd name="T17" fmla="*/ 49 w 4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7">
                  <a:moveTo>
                    <a:pt x="0" y="4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5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0" name="Line 66">
              <a:extLst>
                <a:ext uri="{FF2B5EF4-FFF2-40B4-BE49-F238E27FC236}">
                  <a16:creationId xmlns:a16="http://schemas.microsoft.com/office/drawing/2014/main" id="{320BD5A6-875E-92FD-EEBB-5BDD67FCA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" y="264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1" name="Line 67">
              <a:extLst>
                <a:ext uri="{FF2B5EF4-FFF2-40B4-BE49-F238E27FC236}">
                  <a16:creationId xmlns:a16="http://schemas.microsoft.com/office/drawing/2014/main" id="{BFBA4A8B-4795-528F-5373-C24F25F47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" y="260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2" name="Line 68">
              <a:extLst>
                <a:ext uri="{FF2B5EF4-FFF2-40B4-BE49-F238E27FC236}">
                  <a16:creationId xmlns:a16="http://schemas.microsoft.com/office/drawing/2014/main" id="{008CC2CC-A92F-79FE-B267-69639354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0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3" name="Arc 69">
              <a:extLst>
                <a:ext uri="{FF2B5EF4-FFF2-40B4-BE49-F238E27FC236}">
                  <a16:creationId xmlns:a16="http://schemas.microsoft.com/office/drawing/2014/main" id="{33F96E24-032C-F9CA-A117-7CEF41CBF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1486"/>
              <a:ext cx="444" cy="679"/>
            </a:xfrm>
            <a:custGeom>
              <a:avLst/>
              <a:gdLst>
                <a:gd name="T0" fmla="*/ 0 w 21600"/>
                <a:gd name="T1" fmla="*/ 0 h 33009"/>
                <a:gd name="T2" fmla="*/ 0 w 21600"/>
                <a:gd name="T3" fmla="*/ 0 h 33009"/>
                <a:gd name="T4" fmla="*/ 0 w 21600"/>
                <a:gd name="T5" fmla="*/ 0 h 3300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009"/>
                <a:gd name="T11" fmla="*/ 21600 w 21600"/>
                <a:gd name="T12" fmla="*/ 33009 h 330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009" fill="none" extrusionOk="0">
                  <a:moveTo>
                    <a:pt x="8898" y="33008"/>
                  </a:moveTo>
                  <a:cubicBezTo>
                    <a:pt x="3307" y="28944"/>
                    <a:pt x="0" y="22449"/>
                    <a:pt x="0" y="15538"/>
                  </a:cubicBezTo>
                  <a:cubicBezTo>
                    <a:pt x="-1" y="9678"/>
                    <a:pt x="2380" y="4070"/>
                    <a:pt x="6595" y="-1"/>
                  </a:cubicBezTo>
                </a:path>
                <a:path w="21600" h="33009" stroke="0" extrusionOk="0">
                  <a:moveTo>
                    <a:pt x="8898" y="33008"/>
                  </a:moveTo>
                  <a:cubicBezTo>
                    <a:pt x="3307" y="28944"/>
                    <a:pt x="0" y="22449"/>
                    <a:pt x="0" y="15538"/>
                  </a:cubicBezTo>
                  <a:cubicBezTo>
                    <a:pt x="-1" y="9678"/>
                    <a:pt x="2380" y="4070"/>
                    <a:pt x="6595" y="-1"/>
                  </a:cubicBezTo>
                  <a:lnTo>
                    <a:pt x="21600" y="15538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4" name="Arc 70">
              <a:extLst>
                <a:ext uri="{FF2B5EF4-FFF2-40B4-BE49-F238E27FC236}">
                  <a16:creationId xmlns:a16="http://schemas.microsoft.com/office/drawing/2014/main" id="{ED9541C9-E252-31D1-015B-BC64DE96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120"/>
              <a:ext cx="51" cy="45"/>
            </a:xfrm>
            <a:custGeom>
              <a:avLst/>
              <a:gdLst>
                <a:gd name="T0" fmla="*/ 0 w 21211"/>
                <a:gd name="T1" fmla="*/ 0 h 18804"/>
                <a:gd name="T2" fmla="*/ 0 w 21211"/>
                <a:gd name="T3" fmla="*/ 0 h 18804"/>
                <a:gd name="T4" fmla="*/ 0 w 21211"/>
                <a:gd name="T5" fmla="*/ 0 h 18804"/>
                <a:gd name="T6" fmla="*/ 0 60000 65536"/>
                <a:gd name="T7" fmla="*/ 0 60000 65536"/>
                <a:gd name="T8" fmla="*/ 0 60000 65536"/>
                <a:gd name="T9" fmla="*/ 0 w 21211"/>
                <a:gd name="T10" fmla="*/ 0 h 18804"/>
                <a:gd name="T11" fmla="*/ 21211 w 21211"/>
                <a:gd name="T12" fmla="*/ 18804 h 188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1" h="18804" fill="none" extrusionOk="0">
                  <a:moveTo>
                    <a:pt x="-1" y="14724"/>
                  </a:moveTo>
                  <a:cubicBezTo>
                    <a:pt x="1196" y="8501"/>
                    <a:pt x="5065" y="3117"/>
                    <a:pt x="10582" y="-1"/>
                  </a:cubicBezTo>
                </a:path>
                <a:path w="21211" h="18804" stroke="0" extrusionOk="0">
                  <a:moveTo>
                    <a:pt x="-1" y="14724"/>
                  </a:moveTo>
                  <a:cubicBezTo>
                    <a:pt x="1196" y="8501"/>
                    <a:pt x="5065" y="3117"/>
                    <a:pt x="10582" y="-1"/>
                  </a:cubicBezTo>
                  <a:lnTo>
                    <a:pt x="21211" y="188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5" name="Oval 71">
              <a:extLst>
                <a:ext uri="{FF2B5EF4-FFF2-40B4-BE49-F238E27FC236}">
                  <a16:creationId xmlns:a16="http://schemas.microsoft.com/office/drawing/2014/main" id="{6F6E0413-49E1-AE7D-0F67-EE8CA538C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468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66" name="Arc 72">
              <a:extLst>
                <a:ext uri="{FF2B5EF4-FFF2-40B4-BE49-F238E27FC236}">
                  <a16:creationId xmlns:a16="http://schemas.microsoft.com/office/drawing/2014/main" id="{647BA173-B601-36F1-2E89-A8D2ED577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1547"/>
              <a:ext cx="268" cy="524"/>
            </a:xfrm>
            <a:custGeom>
              <a:avLst/>
              <a:gdLst>
                <a:gd name="T0" fmla="*/ 0 w 21600"/>
                <a:gd name="T1" fmla="*/ 0 h 42261"/>
                <a:gd name="T2" fmla="*/ 0 w 21600"/>
                <a:gd name="T3" fmla="*/ 0 h 42261"/>
                <a:gd name="T4" fmla="*/ 0 w 21600"/>
                <a:gd name="T5" fmla="*/ 0 h 422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261"/>
                <a:gd name="T11" fmla="*/ 21600 w 21600"/>
                <a:gd name="T12" fmla="*/ 42261 h 42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261" fill="none" extrusionOk="0">
                  <a:moveTo>
                    <a:pt x="2976" y="-1"/>
                  </a:moveTo>
                  <a:cubicBezTo>
                    <a:pt x="13652" y="1485"/>
                    <a:pt x="21600" y="10614"/>
                    <a:pt x="21600" y="21394"/>
                  </a:cubicBezTo>
                  <a:cubicBezTo>
                    <a:pt x="21600" y="31173"/>
                    <a:pt x="15028" y="39733"/>
                    <a:pt x="5580" y="42260"/>
                  </a:cubicBezTo>
                </a:path>
                <a:path w="21600" h="42261" stroke="0" extrusionOk="0">
                  <a:moveTo>
                    <a:pt x="2976" y="-1"/>
                  </a:moveTo>
                  <a:cubicBezTo>
                    <a:pt x="13652" y="1485"/>
                    <a:pt x="21600" y="10614"/>
                    <a:pt x="21600" y="21394"/>
                  </a:cubicBezTo>
                  <a:cubicBezTo>
                    <a:pt x="21600" y="31173"/>
                    <a:pt x="15028" y="39733"/>
                    <a:pt x="5580" y="42260"/>
                  </a:cubicBezTo>
                  <a:lnTo>
                    <a:pt x="0" y="2139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7" name="Arc 73">
              <a:extLst>
                <a:ext uri="{FF2B5EF4-FFF2-40B4-BE49-F238E27FC236}">
                  <a16:creationId xmlns:a16="http://schemas.microsoft.com/office/drawing/2014/main" id="{F0054F4F-A1AD-AA82-D798-63D26EA3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532"/>
              <a:ext cx="52" cy="45"/>
            </a:xfrm>
            <a:custGeom>
              <a:avLst/>
              <a:gdLst>
                <a:gd name="T0" fmla="*/ 0 w 21600"/>
                <a:gd name="T1" fmla="*/ 0 h 18492"/>
                <a:gd name="T2" fmla="*/ 0 w 21600"/>
                <a:gd name="T3" fmla="*/ 0 h 18492"/>
                <a:gd name="T4" fmla="*/ 0 w 21600"/>
                <a:gd name="T5" fmla="*/ 0 h 184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492"/>
                <a:gd name="T11" fmla="*/ 21600 w 21600"/>
                <a:gd name="T12" fmla="*/ 18492 h 184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492" fill="none" extrusionOk="0">
                  <a:moveTo>
                    <a:pt x="20532" y="0"/>
                  </a:moveTo>
                  <a:cubicBezTo>
                    <a:pt x="21239" y="2164"/>
                    <a:pt x="21600" y="4427"/>
                    <a:pt x="21600" y="6705"/>
                  </a:cubicBezTo>
                  <a:cubicBezTo>
                    <a:pt x="21600" y="10889"/>
                    <a:pt x="20384" y="14984"/>
                    <a:pt x="18100" y="18491"/>
                  </a:cubicBezTo>
                </a:path>
                <a:path w="21600" h="18492" stroke="0" extrusionOk="0">
                  <a:moveTo>
                    <a:pt x="20532" y="0"/>
                  </a:moveTo>
                  <a:cubicBezTo>
                    <a:pt x="21239" y="2164"/>
                    <a:pt x="21600" y="4427"/>
                    <a:pt x="21600" y="6705"/>
                  </a:cubicBezTo>
                  <a:cubicBezTo>
                    <a:pt x="21600" y="10889"/>
                    <a:pt x="20384" y="14984"/>
                    <a:pt x="18100" y="18491"/>
                  </a:cubicBezTo>
                  <a:lnTo>
                    <a:pt x="0" y="6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68" name="Oval 74">
              <a:extLst>
                <a:ext uri="{FF2B5EF4-FFF2-40B4-BE49-F238E27FC236}">
                  <a16:creationId xmlns:a16="http://schemas.microsoft.com/office/drawing/2014/main" id="{D4980493-1A85-E2C4-9DCD-9DEC976FB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2052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69" name="Line 75">
              <a:extLst>
                <a:ext uri="{FF2B5EF4-FFF2-40B4-BE49-F238E27FC236}">
                  <a16:creationId xmlns:a16="http://schemas.microsoft.com/office/drawing/2014/main" id="{4B8F6969-A679-0B98-E2C9-4218811AD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1508"/>
              <a:ext cx="6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0" name="Arc 76">
              <a:extLst>
                <a:ext uri="{FF2B5EF4-FFF2-40B4-BE49-F238E27FC236}">
                  <a16:creationId xmlns:a16="http://schemas.microsoft.com/office/drawing/2014/main" id="{88DC67CF-987B-1C7E-5ED6-EA55A419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479"/>
              <a:ext cx="52" cy="43"/>
            </a:xfrm>
            <a:custGeom>
              <a:avLst/>
              <a:gdLst>
                <a:gd name="T0" fmla="*/ 0 w 21600"/>
                <a:gd name="T1" fmla="*/ 0 h 17969"/>
                <a:gd name="T2" fmla="*/ 0 w 21600"/>
                <a:gd name="T3" fmla="*/ 0 h 17969"/>
                <a:gd name="T4" fmla="*/ 0 w 21600"/>
                <a:gd name="T5" fmla="*/ 0 h 17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69"/>
                <a:gd name="T11" fmla="*/ 21600 w 21600"/>
                <a:gd name="T12" fmla="*/ 17969 h 17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69" fill="none" extrusionOk="0">
                  <a:moveTo>
                    <a:pt x="19562" y="0"/>
                  </a:moveTo>
                  <a:cubicBezTo>
                    <a:pt x="20904" y="2866"/>
                    <a:pt x="21600" y="5992"/>
                    <a:pt x="21600" y="9157"/>
                  </a:cubicBezTo>
                  <a:cubicBezTo>
                    <a:pt x="21600" y="12193"/>
                    <a:pt x="20959" y="15196"/>
                    <a:pt x="19720" y="17968"/>
                  </a:cubicBezTo>
                </a:path>
                <a:path w="21600" h="17969" stroke="0" extrusionOk="0">
                  <a:moveTo>
                    <a:pt x="19562" y="0"/>
                  </a:moveTo>
                  <a:cubicBezTo>
                    <a:pt x="20904" y="2866"/>
                    <a:pt x="21600" y="5992"/>
                    <a:pt x="21600" y="9157"/>
                  </a:cubicBezTo>
                  <a:cubicBezTo>
                    <a:pt x="21600" y="12193"/>
                    <a:pt x="20959" y="15196"/>
                    <a:pt x="19720" y="17968"/>
                  </a:cubicBezTo>
                  <a:lnTo>
                    <a:pt x="0" y="9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1" name="Oval 77">
              <a:extLst>
                <a:ext uri="{FF2B5EF4-FFF2-40B4-BE49-F238E27FC236}">
                  <a16:creationId xmlns:a16="http://schemas.microsoft.com/office/drawing/2014/main" id="{94A9B31E-9AE1-678E-7DE9-4C3D5F673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484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72" name="Arc 78">
              <a:extLst>
                <a:ext uri="{FF2B5EF4-FFF2-40B4-BE49-F238E27FC236}">
                  <a16:creationId xmlns:a16="http://schemas.microsoft.com/office/drawing/2014/main" id="{771474B8-9292-087D-0583-DE32C5C2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2237"/>
              <a:ext cx="332" cy="472"/>
            </a:xfrm>
            <a:custGeom>
              <a:avLst/>
              <a:gdLst>
                <a:gd name="T0" fmla="*/ 0 w 21600"/>
                <a:gd name="T1" fmla="*/ 0 h 30676"/>
                <a:gd name="T2" fmla="*/ 0 w 21600"/>
                <a:gd name="T3" fmla="*/ 0 h 30676"/>
                <a:gd name="T4" fmla="*/ 0 w 21600"/>
                <a:gd name="T5" fmla="*/ 0 h 306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676"/>
                <a:gd name="T11" fmla="*/ 21600 w 21600"/>
                <a:gd name="T12" fmla="*/ 30676 h 306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676" fill="none" extrusionOk="0">
                  <a:moveTo>
                    <a:pt x="15994" y="30675"/>
                  </a:moveTo>
                  <a:cubicBezTo>
                    <a:pt x="6558" y="28140"/>
                    <a:pt x="0" y="19586"/>
                    <a:pt x="0" y="9816"/>
                  </a:cubicBezTo>
                  <a:cubicBezTo>
                    <a:pt x="-1" y="6403"/>
                    <a:pt x="808" y="3039"/>
                    <a:pt x="2359" y="0"/>
                  </a:cubicBezTo>
                </a:path>
                <a:path w="21600" h="30676" stroke="0" extrusionOk="0">
                  <a:moveTo>
                    <a:pt x="15994" y="30675"/>
                  </a:moveTo>
                  <a:cubicBezTo>
                    <a:pt x="6558" y="28140"/>
                    <a:pt x="0" y="19586"/>
                    <a:pt x="0" y="9816"/>
                  </a:cubicBezTo>
                  <a:cubicBezTo>
                    <a:pt x="-1" y="6403"/>
                    <a:pt x="808" y="3039"/>
                    <a:pt x="2359" y="0"/>
                  </a:cubicBezTo>
                  <a:lnTo>
                    <a:pt x="21600" y="981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3" name="Arc 79">
              <a:extLst>
                <a:ext uri="{FF2B5EF4-FFF2-40B4-BE49-F238E27FC236}">
                  <a16:creationId xmlns:a16="http://schemas.microsoft.com/office/drawing/2014/main" id="{22113EA5-6670-A3A1-C465-110AD12D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2674"/>
              <a:ext cx="52" cy="43"/>
            </a:xfrm>
            <a:custGeom>
              <a:avLst/>
              <a:gdLst>
                <a:gd name="T0" fmla="*/ 0 w 21600"/>
                <a:gd name="T1" fmla="*/ 0 h 17673"/>
                <a:gd name="T2" fmla="*/ 0 w 21600"/>
                <a:gd name="T3" fmla="*/ 0 h 17673"/>
                <a:gd name="T4" fmla="*/ 0 w 21600"/>
                <a:gd name="T5" fmla="*/ 0 h 176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73"/>
                <a:gd name="T11" fmla="*/ 21600 w 21600"/>
                <a:gd name="T12" fmla="*/ 17673 h 17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73" fill="none" extrusionOk="0">
                  <a:moveTo>
                    <a:pt x="316" y="17672"/>
                  </a:moveTo>
                  <a:cubicBezTo>
                    <a:pt x="105" y="16456"/>
                    <a:pt x="0" y="15223"/>
                    <a:pt x="0" y="13989"/>
                  </a:cubicBezTo>
                  <a:cubicBezTo>
                    <a:pt x="-1" y="8863"/>
                    <a:pt x="1822" y="3905"/>
                    <a:pt x="5141" y="-1"/>
                  </a:cubicBezTo>
                </a:path>
                <a:path w="21600" h="17673" stroke="0" extrusionOk="0">
                  <a:moveTo>
                    <a:pt x="316" y="17672"/>
                  </a:moveTo>
                  <a:cubicBezTo>
                    <a:pt x="105" y="16456"/>
                    <a:pt x="0" y="15223"/>
                    <a:pt x="0" y="13989"/>
                  </a:cubicBezTo>
                  <a:cubicBezTo>
                    <a:pt x="-1" y="8863"/>
                    <a:pt x="1822" y="3905"/>
                    <a:pt x="5141" y="-1"/>
                  </a:cubicBezTo>
                  <a:lnTo>
                    <a:pt x="21600" y="13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4" name="Oval 80">
              <a:extLst>
                <a:ext uri="{FF2B5EF4-FFF2-40B4-BE49-F238E27FC236}">
                  <a16:creationId xmlns:a16="http://schemas.microsoft.com/office/drawing/2014/main" id="{113E079E-F4E7-A57C-814F-1F78BF79C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" y="2220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75" name="Arc 81">
              <a:extLst>
                <a:ext uri="{FF2B5EF4-FFF2-40B4-BE49-F238E27FC236}">
                  <a16:creationId xmlns:a16="http://schemas.microsoft.com/office/drawing/2014/main" id="{D756F883-B2A2-DBDF-AE42-B94494EE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552"/>
              <a:ext cx="556" cy="1043"/>
            </a:xfrm>
            <a:custGeom>
              <a:avLst/>
              <a:gdLst>
                <a:gd name="T0" fmla="*/ 0 w 21600"/>
                <a:gd name="T1" fmla="*/ 0 h 40500"/>
                <a:gd name="T2" fmla="*/ 0 w 21600"/>
                <a:gd name="T3" fmla="*/ 0 h 40500"/>
                <a:gd name="T4" fmla="*/ 0 w 21600"/>
                <a:gd name="T5" fmla="*/ 0 h 405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500"/>
                <a:gd name="T11" fmla="*/ 21600 w 21600"/>
                <a:gd name="T12" fmla="*/ 40500 h 40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500" fill="none" extrusionOk="0">
                  <a:moveTo>
                    <a:pt x="8780" y="-1"/>
                  </a:moveTo>
                  <a:cubicBezTo>
                    <a:pt x="16576" y="3468"/>
                    <a:pt x="21600" y="11201"/>
                    <a:pt x="21600" y="19735"/>
                  </a:cubicBezTo>
                  <a:cubicBezTo>
                    <a:pt x="21600" y="29373"/>
                    <a:pt x="15214" y="37845"/>
                    <a:pt x="5948" y="40499"/>
                  </a:cubicBezTo>
                </a:path>
                <a:path w="21600" h="40500" stroke="0" extrusionOk="0">
                  <a:moveTo>
                    <a:pt x="8780" y="-1"/>
                  </a:moveTo>
                  <a:cubicBezTo>
                    <a:pt x="16576" y="3468"/>
                    <a:pt x="21600" y="11201"/>
                    <a:pt x="21600" y="19735"/>
                  </a:cubicBezTo>
                  <a:cubicBezTo>
                    <a:pt x="21600" y="29373"/>
                    <a:pt x="15214" y="37845"/>
                    <a:pt x="5948" y="40499"/>
                  </a:cubicBezTo>
                  <a:lnTo>
                    <a:pt x="0" y="19735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6" name="Arc 82">
              <a:extLst>
                <a:ext uri="{FF2B5EF4-FFF2-40B4-BE49-F238E27FC236}">
                  <a16:creationId xmlns:a16="http://schemas.microsoft.com/office/drawing/2014/main" id="{01EF16A9-E105-AB63-7A34-DAB79CFD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555"/>
              <a:ext cx="52" cy="40"/>
            </a:xfrm>
            <a:custGeom>
              <a:avLst/>
              <a:gdLst>
                <a:gd name="T0" fmla="*/ 0 w 21600"/>
                <a:gd name="T1" fmla="*/ 0 h 16704"/>
                <a:gd name="T2" fmla="*/ 0 w 21600"/>
                <a:gd name="T3" fmla="*/ 0 h 16704"/>
                <a:gd name="T4" fmla="*/ 0 w 21600"/>
                <a:gd name="T5" fmla="*/ 0 h 1670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704"/>
                <a:gd name="T11" fmla="*/ 21600 w 21600"/>
                <a:gd name="T12" fmla="*/ 16704 h 167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704" fill="none" extrusionOk="0">
                  <a:moveTo>
                    <a:pt x="21595" y="0"/>
                  </a:moveTo>
                  <a:cubicBezTo>
                    <a:pt x="21598" y="140"/>
                    <a:pt x="21600" y="281"/>
                    <a:pt x="21600" y="423"/>
                  </a:cubicBezTo>
                  <a:cubicBezTo>
                    <a:pt x="21600" y="6665"/>
                    <a:pt x="18899" y="12602"/>
                    <a:pt x="14194" y="16704"/>
                  </a:cubicBezTo>
                </a:path>
                <a:path w="21600" h="16704" stroke="0" extrusionOk="0">
                  <a:moveTo>
                    <a:pt x="21595" y="0"/>
                  </a:moveTo>
                  <a:cubicBezTo>
                    <a:pt x="21598" y="140"/>
                    <a:pt x="21600" y="281"/>
                    <a:pt x="21600" y="423"/>
                  </a:cubicBezTo>
                  <a:cubicBezTo>
                    <a:pt x="21600" y="6665"/>
                    <a:pt x="18899" y="12602"/>
                    <a:pt x="14194" y="16704"/>
                  </a:cubicBez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NZ">
                <a:latin typeface="Questrial-Macron" panose="020B0604020202020204" charset="0"/>
              </a:endParaRPr>
            </a:p>
          </p:txBody>
        </p:sp>
        <p:sp>
          <p:nvSpPr>
            <p:cNvPr id="33877" name="Oval 83">
              <a:extLst>
                <a:ext uri="{FF2B5EF4-FFF2-40B4-BE49-F238E27FC236}">
                  <a16:creationId xmlns:a16="http://schemas.microsoft.com/office/drawing/2014/main" id="{55A17C2C-8D64-FAAA-D0D6-21449521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580"/>
              <a:ext cx="32" cy="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 useBgFill="1">
          <p:nvSpPr>
            <p:cNvPr id="33878" name="Rectangle 84">
              <a:extLst>
                <a:ext uri="{FF2B5EF4-FFF2-40B4-BE49-F238E27FC236}">
                  <a16:creationId xmlns:a16="http://schemas.microsoft.com/office/drawing/2014/main" id="{978A269C-6D1A-99CE-C96A-7C63A263A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1960"/>
              <a:ext cx="552" cy="19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79" name="Rectangle 85">
              <a:extLst>
                <a:ext uri="{FF2B5EF4-FFF2-40B4-BE49-F238E27FC236}">
                  <a16:creationId xmlns:a16="http://schemas.microsoft.com/office/drawing/2014/main" id="{3FA984CE-4B03-8352-7953-CD4399C1E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1974"/>
              <a:ext cx="28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>
                  <a:solidFill>
                    <a:srgbClr val="000000"/>
                  </a:solidFill>
                  <a:latin typeface="Questrial-Macron" panose="020B0604020202020204" charset="0"/>
                </a:rPr>
                <a:t>(R)</a:t>
              </a:r>
            </a:p>
          </p:txBody>
        </p:sp>
        <p:sp useBgFill="1">
          <p:nvSpPr>
            <p:cNvPr id="33880" name="Rectangle 86">
              <a:extLst>
                <a:ext uri="{FF2B5EF4-FFF2-40B4-BE49-F238E27FC236}">
                  <a16:creationId xmlns:a16="http://schemas.microsoft.com/office/drawing/2014/main" id="{AA77FA1E-5B17-59DE-E78A-7B09F818C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1608"/>
              <a:ext cx="552" cy="19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81" name="Rectangle 87">
              <a:extLst>
                <a:ext uri="{FF2B5EF4-FFF2-40B4-BE49-F238E27FC236}">
                  <a16:creationId xmlns:a16="http://schemas.microsoft.com/office/drawing/2014/main" id="{0A15F23C-F1FE-69F4-D4A3-E056BFA22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622"/>
              <a:ext cx="28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>
                  <a:solidFill>
                    <a:srgbClr val="000000"/>
                  </a:solidFill>
                  <a:latin typeface="Questrial-Macron" panose="020B0604020202020204" charset="0"/>
                </a:rPr>
                <a:t>(B)</a:t>
              </a:r>
            </a:p>
          </p:txBody>
        </p:sp>
        <p:sp>
          <p:nvSpPr>
            <p:cNvPr id="33882" name="Rectangle 88">
              <a:extLst>
                <a:ext uri="{FF2B5EF4-FFF2-40B4-BE49-F238E27FC236}">
                  <a16:creationId xmlns:a16="http://schemas.microsoft.com/office/drawing/2014/main" id="{1774450C-C3D0-1E52-AD7C-6F2963B3D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556"/>
              <a:ext cx="31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latin typeface="Questrial-Macron" panose="020B0604020202020204" charset="0"/>
              </a:endParaRPr>
            </a:p>
          </p:txBody>
        </p:sp>
        <p:sp>
          <p:nvSpPr>
            <p:cNvPr id="33883" name="Rectangle 89">
              <a:extLst>
                <a:ext uri="{FF2B5EF4-FFF2-40B4-BE49-F238E27FC236}">
                  <a16:creationId xmlns:a16="http://schemas.microsoft.com/office/drawing/2014/main" id="{0AB98921-B3DE-B63A-4C9C-9F3645A19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2413"/>
              <a:ext cx="38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AU" altLang="en-US" sz="900">
                  <a:latin typeface="Questrial-Macron" panose="020B0604020202020204" charset="0"/>
                </a:rPr>
                <a:t>Burnout</a:t>
              </a:r>
            </a:p>
          </p:txBody>
        </p:sp>
        <p:sp>
          <p:nvSpPr>
            <p:cNvPr id="33884" name="Rectangle 90">
              <a:extLst>
                <a:ext uri="{FF2B5EF4-FFF2-40B4-BE49-F238E27FC236}">
                  <a16:creationId xmlns:a16="http://schemas.microsoft.com/office/drawing/2014/main" id="{FE6B6815-6739-DB7D-121A-997C80084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2197"/>
              <a:ext cx="17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AU" altLang="en-US" sz="1200" b="1">
                  <a:solidFill>
                    <a:schemeClr val="tx2"/>
                  </a:solidFill>
                  <a:latin typeface="Questrial-Macron" panose="020B0604020202020204" charset="0"/>
                </a:rPr>
                <a:t>~</a:t>
              </a:r>
            </a:p>
          </p:txBody>
        </p:sp>
      </p:grpSp>
      <p:sp>
        <p:nvSpPr>
          <p:cNvPr id="33801" name="Slide Number Placeholder 91">
            <a:extLst>
              <a:ext uri="{FF2B5EF4-FFF2-40B4-BE49-F238E27FC236}">
                <a16:creationId xmlns:a16="http://schemas.microsoft.com/office/drawing/2014/main" id="{C5CA73B9-F461-A021-4B8C-EE7A53EE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1862E7-C552-41FE-BE56-3FBB65E9B63D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4FD499CA-879D-1818-6CC1-2B79713EFAA8}"/>
              </a:ext>
            </a:extLst>
          </p:cNvPr>
          <p:cNvSpPr txBox="1">
            <a:spLocks noChangeArrowheads="1"/>
          </p:cNvSpPr>
          <p:nvPr/>
        </p:nvSpPr>
        <p:spPr>
          <a:xfrm>
            <a:off x="1013254" y="5477453"/>
            <a:ext cx="4262591" cy="542779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432000" indent="-32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54F5B"/>
                </a:solidFill>
                <a:latin typeface="Questrial-Macron" panose="02000000000000000000" pitchFamily="2" charset="0"/>
                <a:ea typeface="Noto Sans" panose="020B0502040504020204" pitchFamily="34" charset="0"/>
                <a:cs typeface="Questrial-Macron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54F5B"/>
                </a:solidFill>
                <a:latin typeface="Questrial-Macron" panose="02000000000000000000" pitchFamily="2" charset="0"/>
                <a:ea typeface="Noto Sans" panose="020B0502040504020204" pitchFamily="34" charset="0"/>
                <a:cs typeface="Questrial-Macron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454F5B"/>
                </a:solidFill>
                <a:latin typeface="Questrial-Macron" panose="02000000000000000000" pitchFamily="2" charset="0"/>
                <a:ea typeface="Noto Sans" panose="020B0502040504020204" pitchFamily="34" charset="0"/>
                <a:cs typeface="Questrial-Macron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54F5B"/>
                </a:solidFill>
                <a:latin typeface="Questrial-Macron" panose="02000000000000000000" pitchFamily="2" charset="0"/>
                <a:ea typeface="Noto Sans" panose="020B0502040504020204" pitchFamily="34" charset="0"/>
                <a:cs typeface="Questrial-Macron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54F5B"/>
                </a:solidFill>
                <a:latin typeface="Questrial-Macron" panose="02000000000000000000" pitchFamily="2" charset="0"/>
                <a:ea typeface="Noto Sans" panose="020B0502040504020204" pitchFamily="34" charset="0"/>
                <a:cs typeface="Questrial-Macron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en-AU" altLang="en-US" sz="2400" dirty="0"/>
              <a:t>A simple demo</a:t>
            </a:r>
            <a:endParaRPr lang="en-A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00302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B4AF-92E4-F75C-7E53-F8CE1C2DE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An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B8D3C-95C4-2486-0D39-2595984B6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Simple SD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435C8-81A7-A37F-6068-2C0D142A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2997D-DE72-27FB-19F1-FDA618F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21A7-CB6F-4E91-9382-5CE938C0B7DD}" type="slidenum">
              <a:rPr lang="en-NZ" smtClean="0"/>
              <a:pPr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2270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A9FE-AA2A-4482-308B-24A13BED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Another example – hospital bed modelling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D915B-0CD9-524B-89F2-50CF2D6E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0A46C-6238-CD59-3564-E646EA06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36</a:t>
            </a:fld>
            <a:endParaRPr lang="en-N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26C87-5A31-12FE-DDBF-602CC2BE011A}"/>
              </a:ext>
            </a:extLst>
          </p:cNvPr>
          <p:cNvSpPr/>
          <p:nvPr/>
        </p:nvSpPr>
        <p:spPr>
          <a:xfrm>
            <a:off x="4754881" y="2733571"/>
            <a:ext cx="2194560" cy="1089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Number of Beds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07320A-8C6F-2581-C0ED-5F83C8CFD588}"/>
              </a:ext>
            </a:extLst>
          </p:cNvPr>
          <p:cNvSpPr/>
          <p:nvPr/>
        </p:nvSpPr>
        <p:spPr>
          <a:xfrm>
            <a:off x="2631882" y="3131136"/>
            <a:ext cx="2011680" cy="3260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3BEA5FB-2532-0A0B-CD0C-C9CF32064491}"/>
              </a:ext>
            </a:extLst>
          </p:cNvPr>
          <p:cNvSpPr/>
          <p:nvPr/>
        </p:nvSpPr>
        <p:spPr>
          <a:xfrm>
            <a:off x="7060760" y="3115233"/>
            <a:ext cx="2011680" cy="3260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D4607-C512-416D-8B42-72B206940114}"/>
              </a:ext>
            </a:extLst>
          </p:cNvPr>
          <p:cNvSpPr txBox="1"/>
          <p:nvPr/>
        </p:nvSpPr>
        <p:spPr>
          <a:xfrm>
            <a:off x="3037400" y="327425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4400" dirty="0">
                <a:solidFill>
                  <a:schemeClr val="accent1"/>
                </a:solidFill>
              </a:rPr>
              <a:t>in</a:t>
            </a:r>
            <a:endParaRPr lang="en-NZ" sz="5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23B7D-1BFF-2F23-A7D4-9C14DD0AF484}"/>
              </a:ext>
            </a:extLst>
          </p:cNvPr>
          <p:cNvSpPr txBox="1"/>
          <p:nvPr/>
        </p:nvSpPr>
        <p:spPr>
          <a:xfrm>
            <a:off x="7593498" y="322654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4400" dirty="0">
                <a:solidFill>
                  <a:schemeClr val="accent1"/>
                </a:solidFill>
              </a:rPr>
              <a:t>out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FB00F-D706-3ADC-7081-1CC7131B92A1}"/>
              </a:ext>
            </a:extLst>
          </p:cNvPr>
          <p:cNvSpPr txBox="1"/>
          <p:nvPr/>
        </p:nvSpPr>
        <p:spPr>
          <a:xfrm>
            <a:off x="588398" y="1656330"/>
            <a:ext cx="292210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/>
          <a:p>
            <a:pPr algn="r"/>
            <a:r>
              <a:rPr lang="en-NZ" sz="2400" dirty="0">
                <a:solidFill>
                  <a:schemeClr val="accent1"/>
                </a:solidFill>
              </a:rPr>
              <a:t>What are we doing to influence this flow?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57A2E-89EF-9F3A-57BD-972F9DBBD009}"/>
              </a:ext>
            </a:extLst>
          </p:cNvPr>
          <p:cNvSpPr txBox="1"/>
          <p:nvPr/>
        </p:nvSpPr>
        <p:spPr>
          <a:xfrm>
            <a:off x="385638" y="4373280"/>
            <a:ext cx="325208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/>
          <a:p>
            <a:pPr algn="r"/>
            <a:r>
              <a:rPr lang="en-NZ" sz="2400" dirty="0">
                <a:solidFill>
                  <a:schemeClr val="accent1"/>
                </a:solidFill>
              </a:rPr>
              <a:t>Can we slow it down?</a:t>
            </a:r>
          </a:p>
          <a:p>
            <a:pPr algn="r"/>
            <a:r>
              <a:rPr lang="en-NZ" sz="2400" dirty="0">
                <a:solidFill>
                  <a:schemeClr val="accent1"/>
                </a:solidFill>
              </a:rPr>
              <a:t>Are there alternatives?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13450-3E73-CEB9-558D-522C5C7B722B}"/>
              </a:ext>
            </a:extLst>
          </p:cNvPr>
          <p:cNvSpPr txBox="1"/>
          <p:nvPr/>
        </p:nvSpPr>
        <p:spPr>
          <a:xfrm>
            <a:off x="7324478" y="1709447"/>
            <a:ext cx="292210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/>
          <a:p>
            <a:pPr algn="r"/>
            <a:r>
              <a:rPr lang="en-NZ" sz="2400" dirty="0">
                <a:solidFill>
                  <a:schemeClr val="accent1"/>
                </a:solidFill>
              </a:rPr>
              <a:t>People often forget about this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C88059-4974-FDB7-8BA9-69E57B37CB76}"/>
              </a:ext>
            </a:extLst>
          </p:cNvPr>
          <p:cNvSpPr txBox="1"/>
          <p:nvPr/>
        </p:nvSpPr>
        <p:spPr>
          <a:xfrm>
            <a:off x="5732891" y="4313973"/>
            <a:ext cx="501495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/>
          <a:p>
            <a:pPr algn="r"/>
            <a:r>
              <a:rPr lang="en-NZ" sz="2400" dirty="0">
                <a:solidFill>
                  <a:schemeClr val="accent1"/>
                </a:solidFill>
              </a:rPr>
              <a:t>Can we speed this up?</a:t>
            </a:r>
          </a:p>
          <a:p>
            <a:pPr algn="r"/>
            <a:r>
              <a:rPr lang="en-NZ" sz="2400" dirty="0">
                <a:solidFill>
                  <a:schemeClr val="accent1"/>
                </a:solidFill>
              </a:rPr>
              <a:t>What is causing this flow to not work?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FCB5EB-16FE-82CF-2EEB-D6A98EE0D26A}"/>
              </a:ext>
            </a:extLst>
          </p:cNvPr>
          <p:cNvSpPr/>
          <p:nvPr/>
        </p:nvSpPr>
        <p:spPr>
          <a:xfrm>
            <a:off x="3442913" y="3107282"/>
            <a:ext cx="397565" cy="380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E01AA3-C49D-8B1D-4F20-4B0B0AE02BCC}"/>
              </a:ext>
            </a:extLst>
          </p:cNvPr>
          <p:cNvSpPr/>
          <p:nvPr/>
        </p:nvSpPr>
        <p:spPr>
          <a:xfrm>
            <a:off x="7863844" y="3060701"/>
            <a:ext cx="397565" cy="380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4274D-E397-6CCC-7423-402420D0C418}"/>
              </a:ext>
            </a:extLst>
          </p:cNvPr>
          <p:cNvSpPr txBox="1"/>
          <p:nvPr/>
        </p:nvSpPr>
        <p:spPr>
          <a:xfrm>
            <a:off x="2394007" y="5751069"/>
            <a:ext cx="6391523" cy="923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/>
          <a:p>
            <a:pPr algn="ctr"/>
            <a:r>
              <a:rPr lang="en-NZ" sz="2400" dirty="0">
                <a:solidFill>
                  <a:schemeClr val="accent1"/>
                </a:solidFill>
              </a:rPr>
              <a:t>The levers are often far away in distance and time than where the problem is perceived to 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F7547-F893-41AB-60FA-06843C5EDB75}"/>
              </a:ext>
            </a:extLst>
          </p:cNvPr>
          <p:cNvSpPr txBox="1"/>
          <p:nvPr/>
        </p:nvSpPr>
        <p:spPr>
          <a:xfrm>
            <a:off x="600325" y="3530359"/>
            <a:ext cx="2592125" cy="617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357188" indent="-174625" algn="ctr"/>
            <a:r>
              <a:rPr lang="en-NZ" sz="3200" dirty="0">
                <a:solidFill>
                  <a:schemeClr val="accent1"/>
                </a:solidFill>
              </a:rPr>
              <a:t>90% of effort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700125-1221-16F4-C06A-CB393EDDC156}"/>
              </a:ext>
            </a:extLst>
          </p:cNvPr>
          <p:cNvSpPr txBox="1"/>
          <p:nvPr/>
        </p:nvSpPr>
        <p:spPr>
          <a:xfrm>
            <a:off x="8639094" y="3530359"/>
            <a:ext cx="2592125" cy="617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87313" algn="ctr"/>
            <a:r>
              <a:rPr lang="en-NZ" sz="3200" dirty="0">
                <a:solidFill>
                  <a:schemeClr val="accent1"/>
                </a:solidFill>
              </a:rPr>
              <a:t>10% of effort</a:t>
            </a:r>
          </a:p>
        </p:txBody>
      </p:sp>
    </p:spTree>
    <p:extLst>
      <p:ext uri="{BB962C8B-B14F-4D97-AF65-F5344CB8AC3E}">
        <p14:creationId xmlns:p14="http://schemas.microsoft.com/office/powerpoint/2010/main" val="28000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2CB81-6D32-B1D8-EB1B-882C956B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581CD-E7A8-E32F-A12A-67C744C3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37</a:t>
            </a:fld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5D33B7-1353-09C9-341B-3D5055AA9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5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Rich pictures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38</a:t>
            </a:fld>
            <a:endParaRPr lang="en-NZ"/>
          </a:p>
        </p:txBody>
      </p:sp>
      <p:pic>
        <p:nvPicPr>
          <p:cNvPr id="9" name="Picture 8" descr="A white board with a drawing on it&#10;&#10;Description automatically generated with low confidence">
            <a:extLst>
              <a:ext uri="{FF2B5EF4-FFF2-40B4-BE49-F238E27FC236}">
                <a16:creationId xmlns:a16="http://schemas.microsoft.com/office/drawing/2014/main" id="{4B54E77D-3E8F-8B3A-0FB3-3A048BF15D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491" y="248124"/>
            <a:ext cx="7929248" cy="594693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089E82-A68F-FE40-3407-53C3BEE2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3" y="1905989"/>
            <a:ext cx="2986067" cy="4270973"/>
          </a:xfrm>
        </p:spPr>
        <p:txBody>
          <a:bodyPr/>
          <a:lstStyle/>
          <a:p>
            <a:r>
              <a:rPr lang="en-NZ" dirty="0"/>
              <a:t>Great way to get people thinking systemically</a:t>
            </a:r>
          </a:p>
          <a:p>
            <a:r>
              <a:rPr lang="en-NZ" dirty="0"/>
              <a:t>To tell a connected story</a:t>
            </a:r>
          </a:p>
          <a:p>
            <a:r>
              <a:rPr lang="en-NZ" dirty="0"/>
              <a:t>To explore causality and relationships between ideas</a:t>
            </a:r>
          </a:p>
          <a:p>
            <a:r>
              <a:rPr lang="en-NZ" dirty="0"/>
              <a:t>Lots of fun</a:t>
            </a:r>
          </a:p>
        </p:txBody>
      </p:sp>
    </p:spTree>
    <p:extLst>
      <p:ext uri="{BB962C8B-B14F-4D97-AF65-F5344CB8AC3E}">
        <p14:creationId xmlns:p14="http://schemas.microsoft.com/office/powerpoint/2010/main" val="307122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A696-46DA-FC3C-5540-D6310A35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Root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1347-D3C5-1841-B2BB-6A052D2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3" y="1905989"/>
            <a:ext cx="3893886" cy="4270973"/>
          </a:xfrm>
        </p:spPr>
        <p:txBody>
          <a:bodyPr/>
          <a:lstStyle/>
          <a:p>
            <a:r>
              <a:rPr lang="en-NZ" b="1" dirty="0"/>
              <a:t>A system that: </a:t>
            </a:r>
            <a:r>
              <a:rPr lang="en-NZ" dirty="0"/>
              <a:t>(has a purpose)</a:t>
            </a:r>
          </a:p>
          <a:p>
            <a:endParaRPr lang="en-NZ" dirty="0"/>
          </a:p>
          <a:p>
            <a:r>
              <a:rPr lang="en-NZ" b="1" dirty="0"/>
              <a:t>By: </a:t>
            </a:r>
            <a:r>
              <a:rPr lang="en-NZ" dirty="0"/>
              <a:t>(doing some things)</a:t>
            </a:r>
          </a:p>
          <a:p>
            <a:endParaRPr lang="en-NZ" dirty="0"/>
          </a:p>
          <a:p>
            <a:r>
              <a:rPr lang="en-NZ" b="1" dirty="0"/>
              <a:t>In order to: </a:t>
            </a:r>
            <a:r>
              <a:rPr lang="en-NZ" dirty="0"/>
              <a:t>(achieve goals or outcomes)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2AC4-0C51-D56A-D288-303A0728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62E65-D5C1-36EC-172C-6DB5F45A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39</a:t>
            </a:fld>
            <a:endParaRPr lang="en-NZ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AA7FE8A3-EA22-5373-AEC6-0963BE725B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9740" y="1104633"/>
            <a:ext cx="6428508" cy="4821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7590A-FE03-C6ED-23F1-04188407BD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854" y="1101436"/>
            <a:ext cx="3228889" cy="263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60C425-C05B-0CFC-5DED-11CE9868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382" y="2694708"/>
            <a:ext cx="1102195" cy="734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31019F-BD5A-147E-74D5-564362E6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692" y="3428999"/>
            <a:ext cx="609600" cy="734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141C84-D898-94C5-E851-47E1AA23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19" y="4712142"/>
            <a:ext cx="609600" cy="73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F750-2ACD-ED47-329E-DB19B7DA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Tonight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B23F-D2B9-4112-BB4C-A5EC5582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5500882" cy="4270973"/>
          </a:xfrm>
        </p:spPr>
        <p:txBody>
          <a:bodyPr/>
          <a:lstStyle/>
          <a:p>
            <a:r>
              <a:rPr lang="en-NZ" dirty="0"/>
              <a:t>A bit of theory – not too much </a:t>
            </a:r>
          </a:p>
          <a:p>
            <a:r>
              <a:rPr lang="en-NZ" dirty="0"/>
              <a:t>Explore a set of practical tools</a:t>
            </a:r>
          </a:p>
          <a:p>
            <a:r>
              <a:rPr lang="en-NZ" dirty="0"/>
              <a:t>Why and how to use</a:t>
            </a:r>
          </a:p>
          <a:p>
            <a:r>
              <a:rPr lang="en-NZ" dirty="0"/>
              <a:t>Do some practice</a:t>
            </a:r>
          </a:p>
          <a:p>
            <a:r>
              <a:rPr lang="en-NZ" dirty="0"/>
              <a:t>Reflect, learn and share</a:t>
            </a:r>
          </a:p>
          <a:p>
            <a:r>
              <a:rPr lang="en-NZ" dirty="0"/>
              <a:t>Roosters will feature a bit – I will explain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5F833-DFA0-C66A-0FF5-21509568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C3542-7391-9B52-1717-BAE9683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4</a:t>
            </a:fld>
            <a:endParaRPr lang="en-NZ"/>
          </a:p>
        </p:txBody>
      </p:sp>
      <p:pic>
        <p:nvPicPr>
          <p:cNvPr id="1026" name="Picture 2" descr="Does Having A Rooster Increase Egg Production">
            <a:extLst>
              <a:ext uri="{FF2B5EF4-FFF2-40B4-BE49-F238E27FC236}">
                <a16:creationId xmlns:a16="http://schemas.microsoft.com/office/drawing/2014/main" id="{46633F00-2062-26E2-D1DC-E29347DD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92" y="781050"/>
            <a:ext cx="5715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50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D83-9455-86FD-1DDF-A2CBF83D9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28" y="2748517"/>
            <a:ext cx="8065987" cy="3237614"/>
          </a:xfrm>
        </p:spPr>
        <p:txBody>
          <a:bodyPr/>
          <a:lstStyle/>
          <a:p>
            <a:r>
              <a:rPr lang="en-NZ" dirty="0"/>
              <a:t>Final word</a:t>
            </a:r>
            <a:endParaRPr lang="en-NZ" sz="4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F04F6-64AC-D7CD-F5E0-9CAEF5B4F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91302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D3EF-9689-3AB7-58FC-C5273CA8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Final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4F88-B57F-4E5F-32C7-7F0A1E77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24" y="1905989"/>
            <a:ext cx="5092665" cy="4270973"/>
          </a:xfrm>
        </p:spPr>
        <p:txBody>
          <a:bodyPr>
            <a:normAutofit lnSpcReduction="10000"/>
          </a:bodyPr>
          <a:lstStyle/>
          <a:p>
            <a:r>
              <a:rPr lang="en-NZ" dirty="0"/>
              <a:t>Couple of tools to start thinking systemically</a:t>
            </a:r>
          </a:p>
          <a:p>
            <a:r>
              <a:rPr lang="en-NZ" dirty="0"/>
              <a:t>Help move thinking from events, through patterns, to structure, to understanding mental models</a:t>
            </a:r>
          </a:p>
          <a:p>
            <a:r>
              <a:rPr lang="en-NZ" dirty="0"/>
              <a:t>Aim is to develop </a:t>
            </a:r>
            <a:r>
              <a:rPr lang="en-NZ" b="1" dirty="0"/>
              <a:t>insight and understanding </a:t>
            </a:r>
            <a:r>
              <a:rPr lang="en-NZ" dirty="0"/>
              <a:t>not the right answer</a:t>
            </a:r>
          </a:p>
          <a:p>
            <a:r>
              <a:rPr lang="en-NZ" dirty="0"/>
              <a:t>To increase your proficiency you need to </a:t>
            </a:r>
            <a:r>
              <a:rPr lang="en-NZ" b="1" dirty="0"/>
              <a:t>practice and apply </a:t>
            </a:r>
            <a:r>
              <a:rPr lang="en-NZ" dirty="0"/>
              <a:t>on a real issue</a:t>
            </a:r>
          </a:p>
          <a:p>
            <a:r>
              <a:rPr lang="en-NZ" dirty="0"/>
              <a:t>Everyone’s view is </a:t>
            </a:r>
            <a:r>
              <a:rPr lang="en-NZ" b="1" dirty="0"/>
              <a:t>partial and biased </a:t>
            </a:r>
            <a:r>
              <a:rPr lang="en-NZ" dirty="0"/>
              <a:t>and that’s OK – important to surface mental models</a:t>
            </a:r>
          </a:p>
          <a:p>
            <a:r>
              <a:rPr lang="en-NZ" dirty="0"/>
              <a:t>All models are wrong, some are useful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2B25A-6EB5-81D9-DA77-22DF6B5A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799C7-8DDB-0CF4-4DE8-2D5157AC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41</a:t>
            </a:fld>
            <a:endParaRPr lang="en-NZ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825A990A-2F1B-2B3A-4DFA-6462C509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28" y="1450390"/>
            <a:ext cx="3168650" cy="7921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Events</a:t>
            </a:r>
            <a:endParaRPr lang="en-US" altLang="en-US"/>
          </a:p>
        </p:txBody>
      </p:sp>
      <p:sp>
        <p:nvSpPr>
          <p:cNvPr id="7" name="AutoShape 15">
            <a:extLst>
              <a:ext uri="{FF2B5EF4-FFF2-40B4-BE49-F238E27FC236}">
                <a16:creationId xmlns:a16="http://schemas.microsoft.com/office/drawing/2014/main" id="{D855D375-C246-C365-A4A3-7779DA0B1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28" y="2747377"/>
            <a:ext cx="3168650" cy="79216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Patterns</a:t>
            </a:r>
            <a:endParaRPr lang="en-US" altLang="en-US"/>
          </a:p>
        </p:txBody>
      </p:sp>
      <p:sp>
        <p:nvSpPr>
          <p:cNvPr id="8" name="AutoShape 28">
            <a:extLst>
              <a:ext uri="{FF2B5EF4-FFF2-40B4-BE49-F238E27FC236}">
                <a16:creationId xmlns:a16="http://schemas.microsoft.com/office/drawing/2014/main" id="{0213B9D3-A149-A7B0-59C3-BF47A94F6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29" y="4115802"/>
            <a:ext cx="3168650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Structures</a:t>
            </a:r>
            <a:endParaRPr lang="en-US" altLang="en-US"/>
          </a:p>
        </p:txBody>
      </p:sp>
      <p:sp>
        <p:nvSpPr>
          <p:cNvPr id="9" name="AutoShape 33">
            <a:extLst>
              <a:ext uri="{FF2B5EF4-FFF2-40B4-BE49-F238E27FC236}">
                <a16:creationId xmlns:a16="http://schemas.microsoft.com/office/drawing/2014/main" id="{F8BEFD9F-A486-E300-D40F-9E1D0671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328" y="5411203"/>
            <a:ext cx="3168650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Mental Models</a:t>
            </a:r>
            <a:endParaRPr lang="en-US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9C9CF0-523E-371E-12EE-6769BEF04C79}"/>
              </a:ext>
            </a:extLst>
          </p:cNvPr>
          <p:cNvCxnSpPr/>
          <p:nvPr/>
        </p:nvCxnSpPr>
        <p:spPr>
          <a:xfrm>
            <a:off x="7164650" y="1450390"/>
            <a:ext cx="0" cy="468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71F416-80D1-49B5-72FB-04F91CF2029E}"/>
              </a:ext>
            </a:extLst>
          </p:cNvPr>
          <p:cNvSpPr txBox="1"/>
          <p:nvPr/>
        </p:nvSpPr>
        <p:spPr>
          <a:xfrm rot="16200000">
            <a:off x="4358193" y="3334497"/>
            <a:ext cx="468261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ctr"/>
            <a:r>
              <a:rPr lang="en-NZ" sz="3200" dirty="0">
                <a:solidFill>
                  <a:schemeClr val="accent1"/>
                </a:solidFill>
              </a:rPr>
              <a:t>Increasing leverage</a:t>
            </a:r>
          </a:p>
        </p:txBody>
      </p:sp>
    </p:spTree>
    <p:extLst>
      <p:ext uri="{BB962C8B-B14F-4D97-AF65-F5344CB8AC3E}">
        <p14:creationId xmlns:p14="http://schemas.microsoft.com/office/powerpoint/2010/main" val="365969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FD83-9455-86FD-1DDF-A2CBF83D9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128" y="2748517"/>
            <a:ext cx="8065987" cy="3237614"/>
          </a:xfrm>
        </p:spPr>
        <p:txBody>
          <a:bodyPr/>
          <a:lstStyle/>
          <a:p>
            <a:r>
              <a:rPr lang="en-NZ" dirty="0"/>
              <a:t>Systems Thinking </a:t>
            </a:r>
            <a:br>
              <a:rPr lang="en-NZ" dirty="0"/>
            </a:br>
            <a:r>
              <a:rPr lang="en-NZ" sz="4800" dirty="0">
                <a:solidFill>
                  <a:schemeClr val="accent2"/>
                </a:solidFill>
              </a:rPr>
              <a:t>A Crash Course</a:t>
            </a:r>
            <a:endParaRPr lang="en-NZ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F04F6-64AC-D7CD-F5E0-9CAEF5B4F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9558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102B-5E2B-3995-D5A7-0EE82AD0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Systems Thinking?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AFA13-E096-A106-9706-E08C6BCF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Synergia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5274D-4D06-30C7-9934-16BAD82A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B415-8431-4544-B159-FE9E8741F6CA}" type="slidenum">
              <a:rPr lang="en-NZ" smtClean="0"/>
              <a:t>6</a:t>
            </a:fld>
            <a:endParaRPr lang="en-N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1BCE9A2-F760-1D87-0572-04F31BD08F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038" y="1906588"/>
            <a:ext cx="10418762" cy="4270375"/>
          </a:xfrm>
          <a:noFill/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/>
            <a:r>
              <a:rPr lang="en-GB" altLang="en-US" sz="2400" dirty="0"/>
              <a:t>Environment is complex</a:t>
            </a:r>
          </a:p>
          <a:p>
            <a:pPr eaLnBrk="1" hangingPunct="1"/>
            <a:r>
              <a:rPr lang="en-GB" altLang="en-US" sz="2400" dirty="0"/>
              <a:t>Overlapping policies and targets</a:t>
            </a:r>
          </a:p>
          <a:p>
            <a:pPr eaLnBrk="1" hangingPunct="1"/>
            <a:r>
              <a:rPr lang="en-GB" altLang="en-US" sz="2400" dirty="0"/>
              <a:t>Pathways cut across multiple organisations</a:t>
            </a:r>
          </a:p>
          <a:p>
            <a:pPr eaLnBrk="1" hangingPunct="1"/>
            <a:r>
              <a:rPr lang="en-GB" altLang="en-US" sz="2400" dirty="0"/>
              <a:t>Leverage points hard to identify</a:t>
            </a:r>
          </a:p>
          <a:p>
            <a:pPr eaLnBrk="1" hangingPunct="1"/>
            <a:r>
              <a:rPr lang="en-GB" altLang="en-US" sz="2400" dirty="0"/>
              <a:t>Lots of data and information</a:t>
            </a:r>
          </a:p>
          <a:p>
            <a:pPr eaLnBrk="1" hangingPunct="1"/>
            <a:r>
              <a:rPr lang="en-GB" altLang="en-US" sz="2400" dirty="0"/>
              <a:t>People saying “we must understand the whole system”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There are tools/techniques that can help</a:t>
            </a:r>
          </a:p>
          <a:p>
            <a:pPr eaLnBrk="1" hangingPunct="1"/>
            <a:r>
              <a:rPr lang="en-GB" altLang="en-US" sz="2400" dirty="0"/>
              <a:t>Systems Thinking and System Modelling</a:t>
            </a:r>
          </a:p>
        </p:txBody>
      </p:sp>
    </p:spTree>
    <p:extLst>
      <p:ext uri="{BB962C8B-B14F-4D97-AF65-F5344CB8AC3E}">
        <p14:creationId xmlns:p14="http://schemas.microsoft.com/office/powerpoint/2010/main" val="398920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AA217D-E22D-B0A3-D26A-2F718C5D2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System?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C1D7090-2E58-BEDF-A24E-55287AEC6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424" y="1905989"/>
            <a:ext cx="6044346" cy="4270973"/>
          </a:xfrm>
        </p:spPr>
        <p:txBody>
          <a:bodyPr/>
          <a:lstStyle/>
          <a:p>
            <a:pPr eaLnBrk="1" hangingPunct="1"/>
            <a:r>
              <a:rPr lang="en-US" altLang="en-US" dirty="0"/>
              <a:t>In its simplest form a system is a collection of parts which interact with each other to function as a whole</a:t>
            </a:r>
          </a:p>
          <a:p>
            <a:pPr eaLnBrk="1" hangingPunct="1"/>
            <a:r>
              <a:rPr lang="en-US" altLang="en-US" dirty="0"/>
              <a:t>More than the simple accumulation of its parts</a:t>
            </a:r>
          </a:p>
          <a:p>
            <a:pPr eaLnBrk="1" hangingPunct="1"/>
            <a:r>
              <a:rPr lang="en-US" altLang="en-US" dirty="0"/>
              <a:t>Cutting a system in half does not give you two systems</a:t>
            </a:r>
          </a:p>
          <a:p>
            <a:pPr eaLnBrk="1" hangingPunct="1"/>
            <a:r>
              <a:rPr lang="en-US" altLang="en-US" dirty="0"/>
              <a:t>Systems are complex - particularly social systems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BBC6302-7634-8276-7D4B-3E3B626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A6655-35D3-45C8-9107-3D731139449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A6C02-08D2-7C06-24DD-1BFAD8AE23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207" y="454873"/>
            <a:ext cx="4275631" cy="2658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B16DA-14D1-ED70-2E7B-48574E387C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207" y="3400103"/>
            <a:ext cx="4261508" cy="31901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AA217D-E22D-B0A3-D26A-2F718C5D2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424" y="1"/>
            <a:ext cx="10419376" cy="833438"/>
          </a:xfrm>
        </p:spPr>
        <p:txBody>
          <a:bodyPr/>
          <a:lstStyle/>
          <a:p>
            <a:pPr eaLnBrk="1" hangingPunct="1"/>
            <a:r>
              <a:rPr lang="en-US" altLang="en-US" dirty="0"/>
              <a:t>Why are things complex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BBC6302-7634-8276-7D4B-3E3B626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7488" y="6364453"/>
            <a:ext cx="48809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A6655-35D3-45C8-9107-3D7311394494}" type="slidenum">
              <a:rPr lang="en-US" altLang="en-US"/>
              <a:pPr eaLnBrk="1" hangingPunct="1"/>
              <a:t>8</a:t>
            </a:fld>
            <a:endParaRPr lang="en-US" alt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2EC02A14-CC68-C064-6348-23137FCAEB53}"/>
              </a:ext>
            </a:extLst>
          </p:cNvPr>
          <p:cNvGrpSpPr>
            <a:grpSpLocks/>
          </p:cNvGrpSpPr>
          <p:nvPr/>
        </p:nvGrpSpPr>
        <p:grpSpPr bwMode="auto">
          <a:xfrm>
            <a:off x="8561717" y="2317094"/>
            <a:ext cx="2871788" cy="3155950"/>
            <a:chOff x="3792" y="1660"/>
            <a:chExt cx="1809" cy="1988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4B8AF62C-CB9C-F0E6-BD15-6249F4E79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660"/>
              <a:ext cx="1809" cy="1556"/>
              <a:chOff x="3792" y="1104"/>
              <a:chExt cx="1809" cy="1556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21308A2F-C9BC-09C1-133B-1CBD1460C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1104"/>
                <a:ext cx="902" cy="951"/>
              </a:xfrm>
              <a:custGeom>
                <a:avLst/>
                <a:gdLst>
                  <a:gd name="T0" fmla="*/ 0 w 1531"/>
                  <a:gd name="T1" fmla="*/ 0 h 1615"/>
                  <a:gd name="T2" fmla="*/ 184 w 1531"/>
                  <a:gd name="T3" fmla="*/ 155 h 1615"/>
                  <a:gd name="T4" fmla="*/ 168 w 1531"/>
                  <a:gd name="T5" fmla="*/ 157 h 1615"/>
                  <a:gd name="T6" fmla="*/ 167 w 1531"/>
                  <a:gd name="T7" fmla="*/ 160 h 1615"/>
                  <a:gd name="T8" fmla="*/ 168 w 1531"/>
                  <a:gd name="T9" fmla="*/ 164 h 1615"/>
                  <a:gd name="T10" fmla="*/ 170 w 1531"/>
                  <a:gd name="T11" fmla="*/ 169 h 1615"/>
                  <a:gd name="T12" fmla="*/ 170 w 1531"/>
                  <a:gd name="T13" fmla="*/ 174 h 1615"/>
                  <a:gd name="T14" fmla="*/ 170 w 1531"/>
                  <a:gd name="T15" fmla="*/ 179 h 1615"/>
                  <a:gd name="T16" fmla="*/ 168 w 1531"/>
                  <a:gd name="T17" fmla="*/ 184 h 1615"/>
                  <a:gd name="T18" fmla="*/ 166 w 1531"/>
                  <a:gd name="T19" fmla="*/ 188 h 1615"/>
                  <a:gd name="T20" fmla="*/ 162 w 1531"/>
                  <a:gd name="T21" fmla="*/ 190 h 1615"/>
                  <a:gd name="T22" fmla="*/ 158 w 1531"/>
                  <a:gd name="T23" fmla="*/ 193 h 1615"/>
                  <a:gd name="T24" fmla="*/ 153 w 1531"/>
                  <a:gd name="T25" fmla="*/ 194 h 1615"/>
                  <a:gd name="T26" fmla="*/ 148 w 1531"/>
                  <a:gd name="T27" fmla="*/ 194 h 1615"/>
                  <a:gd name="T28" fmla="*/ 144 w 1531"/>
                  <a:gd name="T29" fmla="*/ 194 h 1615"/>
                  <a:gd name="T30" fmla="*/ 140 w 1531"/>
                  <a:gd name="T31" fmla="*/ 192 h 1615"/>
                  <a:gd name="T32" fmla="*/ 137 w 1531"/>
                  <a:gd name="T33" fmla="*/ 190 h 1615"/>
                  <a:gd name="T34" fmla="*/ 133 w 1531"/>
                  <a:gd name="T35" fmla="*/ 186 h 1615"/>
                  <a:gd name="T36" fmla="*/ 131 w 1531"/>
                  <a:gd name="T37" fmla="*/ 182 h 1615"/>
                  <a:gd name="T38" fmla="*/ 129 w 1531"/>
                  <a:gd name="T39" fmla="*/ 177 h 1615"/>
                  <a:gd name="T40" fmla="*/ 130 w 1531"/>
                  <a:gd name="T41" fmla="*/ 171 h 1615"/>
                  <a:gd name="T42" fmla="*/ 131 w 1531"/>
                  <a:gd name="T43" fmla="*/ 165 h 1615"/>
                  <a:gd name="T44" fmla="*/ 132 w 1531"/>
                  <a:gd name="T45" fmla="*/ 160 h 1615"/>
                  <a:gd name="T46" fmla="*/ 132 w 1531"/>
                  <a:gd name="T47" fmla="*/ 157 h 1615"/>
                  <a:gd name="T48" fmla="*/ 101 w 1531"/>
                  <a:gd name="T49" fmla="*/ 156 h 1615"/>
                  <a:gd name="T50" fmla="*/ 101 w 1531"/>
                  <a:gd name="T51" fmla="*/ 147 h 1615"/>
                  <a:gd name="T52" fmla="*/ 101 w 1531"/>
                  <a:gd name="T53" fmla="*/ 141 h 1615"/>
                  <a:gd name="T54" fmla="*/ 99 w 1531"/>
                  <a:gd name="T55" fmla="*/ 137 h 1615"/>
                  <a:gd name="T56" fmla="*/ 97 w 1531"/>
                  <a:gd name="T57" fmla="*/ 134 h 1615"/>
                  <a:gd name="T58" fmla="*/ 93 w 1531"/>
                  <a:gd name="T59" fmla="*/ 132 h 1615"/>
                  <a:gd name="T60" fmla="*/ 89 w 1531"/>
                  <a:gd name="T61" fmla="*/ 132 h 1615"/>
                  <a:gd name="T62" fmla="*/ 83 w 1531"/>
                  <a:gd name="T63" fmla="*/ 132 h 1615"/>
                  <a:gd name="T64" fmla="*/ 77 w 1531"/>
                  <a:gd name="T65" fmla="*/ 133 h 1615"/>
                  <a:gd name="T66" fmla="*/ 71 w 1531"/>
                  <a:gd name="T67" fmla="*/ 133 h 1615"/>
                  <a:gd name="T68" fmla="*/ 65 w 1531"/>
                  <a:gd name="T69" fmla="*/ 131 h 1615"/>
                  <a:gd name="T70" fmla="*/ 60 w 1531"/>
                  <a:gd name="T71" fmla="*/ 128 h 1615"/>
                  <a:gd name="T72" fmla="*/ 57 w 1531"/>
                  <a:gd name="T73" fmla="*/ 125 h 1615"/>
                  <a:gd name="T74" fmla="*/ 56 w 1531"/>
                  <a:gd name="T75" fmla="*/ 120 h 1615"/>
                  <a:gd name="T76" fmla="*/ 57 w 1531"/>
                  <a:gd name="T77" fmla="*/ 114 h 1615"/>
                  <a:gd name="T78" fmla="*/ 55 w 1531"/>
                  <a:gd name="T79" fmla="*/ 108 h 1615"/>
                  <a:gd name="T80" fmla="*/ 54 w 1531"/>
                  <a:gd name="T81" fmla="*/ 104 h 1615"/>
                  <a:gd name="T82" fmla="*/ 52 w 1531"/>
                  <a:gd name="T83" fmla="*/ 102 h 1615"/>
                  <a:gd name="T84" fmla="*/ 48 w 1531"/>
                  <a:gd name="T85" fmla="*/ 100 h 1615"/>
                  <a:gd name="T86" fmla="*/ 42 w 1531"/>
                  <a:gd name="T87" fmla="*/ 98 h 1615"/>
                  <a:gd name="T88" fmla="*/ 35 w 1531"/>
                  <a:gd name="T89" fmla="*/ 97 h 1615"/>
                  <a:gd name="T90" fmla="*/ 30 w 1531"/>
                  <a:gd name="T91" fmla="*/ 95 h 1615"/>
                  <a:gd name="T92" fmla="*/ 26 w 1531"/>
                  <a:gd name="T93" fmla="*/ 92 h 1615"/>
                  <a:gd name="T94" fmla="*/ 22 w 1531"/>
                  <a:gd name="T95" fmla="*/ 89 h 1615"/>
                  <a:gd name="T96" fmla="*/ 21 w 1531"/>
                  <a:gd name="T97" fmla="*/ 84 h 1615"/>
                  <a:gd name="T98" fmla="*/ 20 w 1531"/>
                  <a:gd name="T99" fmla="*/ 79 h 1615"/>
                  <a:gd name="T100" fmla="*/ 21 w 1531"/>
                  <a:gd name="T101" fmla="*/ 74 h 1615"/>
                  <a:gd name="T102" fmla="*/ 22 w 1531"/>
                  <a:gd name="T103" fmla="*/ 68 h 1615"/>
                  <a:gd name="T104" fmla="*/ 23 w 1531"/>
                  <a:gd name="T105" fmla="*/ 62 h 1615"/>
                  <a:gd name="T106" fmla="*/ 22 w 1531"/>
                  <a:gd name="T107" fmla="*/ 56 h 1615"/>
                  <a:gd name="T108" fmla="*/ 20 w 1531"/>
                  <a:gd name="T109" fmla="*/ 50 h 1615"/>
                  <a:gd name="T110" fmla="*/ 18 w 1531"/>
                  <a:gd name="T111" fmla="*/ 47 h 1615"/>
                  <a:gd name="T112" fmla="*/ 15 w 1531"/>
                  <a:gd name="T113" fmla="*/ 44 h 1615"/>
                  <a:gd name="T114" fmla="*/ 12 w 1531"/>
                  <a:gd name="T115" fmla="*/ 42 h 1615"/>
                  <a:gd name="T116" fmla="*/ 7 w 1531"/>
                  <a:gd name="T117" fmla="*/ 41 h 1615"/>
                  <a:gd name="T118" fmla="*/ 2 w 1531"/>
                  <a:gd name="T119" fmla="*/ 41 h 16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31"/>
                  <a:gd name="T181" fmla="*/ 0 h 1615"/>
                  <a:gd name="T182" fmla="*/ 1531 w 1531"/>
                  <a:gd name="T183" fmla="*/ 1615 h 16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31" h="1615">
                    <a:moveTo>
                      <a:pt x="0" y="337"/>
                    </a:moveTo>
                    <a:lnTo>
                      <a:pt x="0" y="0"/>
                    </a:lnTo>
                    <a:lnTo>
                      <a:pt x="1529" y="0"/>
                    </a:lnTo>
                    <a:lnTo>
                      <a:pt x="1530" y="1290"/>
                    </a:lnTo>
                    <a:lnTo>
                      <a:pt x="1397" y="1290"/>
                    </a:lnTo>
                    <a:lnTo>
                      <a:pt x="1392" y="1302"/>
                    </a:lnTo>
                    <a:lnTo>
                      <a:pt x="1388" y="1317"/>
                    </a:lnTo>
                    <a:lnTo>
                      <a:pt x="1388" y="1329"/>
                    </a:lnTo>
                    <a:lnTo>
                      <a:pt x="1389" y="1345"/>
                    </a:lnTo>
                    <a:lnTo>
                      <a:pt x="1395" y="1365"/>
                    </a:lnTo>
                    <a:lnTo>
                      <a:pt x="1400" y="1391"/>
                    </a:lnTo>
                    <a:lnTo>
                      <a:pt x="1405" y="1408"/>
                    </a:lnTo>
                    <a:lnTo>
                      <a:pt x="1409" y="1430"/>
                    </a:lnTo>
                    <a:lnTo>
                      <a:pt x="1412" y="1450"/>
                    </a:lnTo>
                    <a:lnTo>
                      <a:pt x="1412" y="1470"/>
                    </a:lnTo>
                    <a:lnTo>
                      <a:pt x="1409" y="1489"/>
                    </a:lnTo>
                    <a:lnTo>
                      <a:pt x="1405" y="1509"/>
                    </a:lnTo>
                    <a:lnTo>
                      <a:pt x="1399" y="1528"/>
                    </a:lnTo>
                    <a:lnTo>
                      <a:pt x="1388" y="1542"/>
                    </a:lnTo>
                    <a:lnTo>
                      <a:pt x="1373" y="1559"/>
                    </a:lnTo>
                    <a:lnTo>
                      <a:pt x="1359" y="1572"/>
                    </a:lnTo>
                    <a:lnTo>
                      <a:pt x="1345" y="1585"/>
                    </a:lnTo>
                    <a:lnTo>
                      <a:pt x="1329" y="1595"/>
                    </a:lnTo>
                    <a:lnTo>
                      <a:pt x="1311" y="1602"/>
                    </a:lnTo>
                    <a:lnTo>
                      <a:pt x="1288" y="1610"/>
                    </a:lnTo>
                    <a:lnTo>
                      <a:pt x="1267" y="1613"/>
                    </a:lnTo>
                    <a:lnTo>
                      <a:pt x="1248" y="1614"/>
                    </a:lnTo>
                    <a:lnTo>
                      <a:pt x="1229" y="1614"/>
                    </a:lnTo>
                    <a:lnTo>
                      <a:pt x="1210" y="1613"/>
                    </a:lnTo>
                    <a:lnTo>
                      <a:pt x="1195" y="1610"/>
                    </a:lnTo>
                    <a:lnTo>
                      <a:pt x="1178" y="1604"/>
                    </a:lnTo>
                    <a:lnTo>
                      <a:pt x="1161" y="1598"/>
                    </a:lnTo>
                    <a:lnTo>
                      <a:pt x="1148" y="1590"/>
                    </a:lnTo>
                    <a:lnTo>
                      <a:pt x="1133" y="1578"/>
                    </a:lnTo>
                    <a:lnTo>
                      <a:pt x="1120" y="1564"/>
                    </a:lnTo>
                    <a:lnTo>
                      <a:pt x="1106" y="1548"/>
                    </a:lnTo>
                    <a:lnTo>
                      <a:pt x="1094" y="1532"/>
                    </a:lnTo>
                    <a:lnTo>
                      <a:pt x="1085" y="1515"/>
                    </a:lnTo>
                    <a:lnTo>
                      <a:pt x="1078" y="1493"/>
                    </a:lnTo>
                    <a:lnTo>
                      <a:pt x="1073" y="1469"/>
                    </a:lnTo>
                    <a:lnTo>
                      <a:pt x="1073" y="1446"/>
                    </a:lnTo>
                    <a:lnTo>
                      <a:pt x="1078" y="1423"/>
                    </a:lnTo>
                    <a:lnTo>
                      <a:pt x="1084" y="1399"/>
                    </a:lnTo>
                    <a:lnTo>
                      <a:pt x="1089" y="1376"/>
                    </a:lnTo>
                    <a:lnTo>
                      <a:pt x="1096" y="1351"/>
                    </a:lnTo>
                    <a:lnTo>
                      <a:pt x="1098" y="1330"/>
                    </a:lnTo>
                    <a:lnTo>
                      <a:pt x="1098" y="1320"/>
                    </a:lnTo>
                    <a:lnTo>
                      <a:pt x="1097" y="1310"/>
                    </a:lnTo>
                    <a:lnTo>
                      <a:pt x="1093" y="1299"/>
                    </a:lnTo>
                    <a:lnTo>
                      <a:pt x="838" y="1299"/>
                    </a:lnTo>
                    <a:lnTo>
                      <a:pt x="842" y="1250"/>
                    </a:lnTo>
                    <a:lnTo>
                      <a:pt x="841" y="1222"/>
                    </a:lnTo>
                    <a:lnTo>
                      <a:pt x="838" y="1196"/>
                    </a:lnTo>
                    <a:lnTo>
                      <a:pt x="835" y="1172"/>
                    </a:lnTo>
                    <a:lnTo>
                      <a:pt x="831" y="1156"/>
                    </a:lnTo>
                    <a:lnTo>
                      <a:pt x="825" y="1142"/>
                    </a:lnTo>
                    <a:lnTo>
                      <a:pt x="817" y="1129"/>
                    </a:lnTo>
                    <a:lnTo>
                      <a:pt x="804" y="1117"/>
                    </a:lnTo>
                    <a:lnTo>
                      <a:pt x="789" y="1107"/>
                    </a:lnTo>
                    <a:lnTo>
                      <a:pt x="774" y="1101"/>
                    </a:lnTo>
                    <a:lnTo>
                      <a:pt x="761" y="1099"/>
                    </a:lnTo>
                    <a:lnTo>
                      <a:pt x="738" y="1097"/>
                    </a:lnTo>
                    <a:lnTo>
                      <a:pt x="712" y="1097"/>
                    </a:lnTo>
                    <a:lnTo>
                      <a:pt x="687" y="1100"/>
                    </a:lnTo>
                    <a:lnTo>
                      <a:pt x="659" y="1101"/>
                    </a:lnTo>
                    <a:lnTo>
                      <a:pt x="638" y="1104"/>
                    </a:lnTo>
                    <a:lnTo>
                      <a:pt x="610" y="1106"/>
                    </a:lnTo>
                    <a:lnTo>
                      <a:pt x="587" y="1104"/>
                    </a:lnTo>
                    <a:lnTo>
                      <a:pt x="567" y="1101"/>
                    </a:lnTo>
                    <a:lnTo>
                      <a:pt x="537" y="1094"/>
                    </a:lnTo>
                    <a:lnTo>
                      <a:pt x="517" y="1084"/>
                    </a:lnTo>
                    <a:lnTo>
                      <a:pt x="498" y="1070"/>
                    </a:lnTo>
                    <a:lnTo>
                      <a:pt x="486" y="1054"/>
                    </a:lnTo>
                    <a:lnTo>
                      <a:pt x="475" y="1037"/>
                    </a:lnTo>
                    <a:lnTo>
                      <a:pt x="468" y="1015"/>
                    </a:lnTo>
                    <a:lnTo>
                      <a:pt x="466" y="992"/>
                    </a:lnTo>
                    <a:lnTo>
                      <a:pt x="466" y="963"/>
                    </a:lnTo>
                    <a:lnTo>
                      <a:pt x="468" y="942"/>
                    </a:lnTo>
                    <a:lnTo>
                      <a:pt x="466" y="920"/>
                    </a:lnTo>
                    <a:lnTo>
                      <a:pt x="461" y="896"/>
                    </a:lnTo>
                    <a:lnTo>
                      <a:pt x="457" y="881"/>
                    </a:lnTo>
                    <a:lnTo>
                      <a:pt x="450" y="867"/>
                    </a:lnTo>
                    <a:lnTo>
                      <a:pt x="442" y="857"/>
                    </a:lnTo>
                    <a:lnTo>
                      <a:pt x="434" y="848"/>
                    </a:lnTo>
                    <a:lnTo>
                      <a:pt x="417" y="839"/>
                    </a:lnTo>
                    <a:lnTo>
                      <a:pt x="397" y="829"/>
                    </a:lnTo>
                    <a:lnTo>
                      <a:pt x="375" y="822"/>
                    </a:lnTo>
                    <a:lnTo>
                      <a:pt x="348" y="815"/>
                    </a:lnTo>
                    <a:lnTo>
                      <a:pt x="321" y="809"/>
                    </a:lnTo>
                    <a:lnTo>
                      <a:pt x="294" y="805"/>
                    </a:lnTo>
                    <a:lnTo>
                      <a:pt x="274" y="798"/>
                    </a:lnTo>
                    <a:lnTo>
                      <a:pt x="252" y="790"/>
                    </a:lnTo>
                    <a:lnTo>
                      <a:pt x="231" y="782"/>
                    </a:lnTo>
                    <a:lnTo>
                      <a:pt x="216" y="769"/>
                    </a:lnTo>
                    <a:lnTo>
                      <a:pt x="199" y="753"/>
                    </a:lnTo>
                    <a:lnTo>
                      <a:pt x="187" y="739"/>
                    </a:lnTo>
                    <a:lnTo>
                      <a:pt x="177" y="721"/>
                    </a:lnTo>
                    <a:lnTo>
                      <a:pt x="169" y="701"/>
                    </a:lnTo>
                    <a:lnTo>
                      <a:pt x="166" y="680"/>
                    </a:lnTo>
                    <a:lnTo>
                      <a:pt x="166" y="659"/>
                    </a:lnTo>
                    <a:lnTo>
                      <a:pt x="170" y="641"/>
                    </a:lnTo>
                    <a:lnTo>
                      <a:pt x="177" y="613"/>
                    </a:lnTo>
                    <a:lnTo>
                      <a:pt x="183" y="586"/>
                    </a:lnTo>
                    <a:lnTo>
                      <a:pt x="186" y="562"/>
                    </a:lnTo>
                    <a:lnTo>
                      <a:pt x="191" y="537"/>
                    </a:lnTo>
                    <a:lnTo>
                      <a:pt x="194" y="513"/>
                    </a:lnTo>
                    <a:lnTo>
                      <a:pt x="191" y="487"/>
                    </a:lnTo>
                    <a:lnTo>
                      <a:pt x="186" y="464"/>
                    </a:lnTo>
                    <a:lnTo>
                      <a:pt x="178" y="441"/>
                    </a:lnTo>
                    <a:lnTo>
                      <a:pt x="167" y="419"/>
                    </a:lnTo>
                    <a:lnTo>
                      <a:pt x="155" y="402"/>
                    </a:lnTo>
                    <a:lnTo>
                      <a:pt x="149" y="392"/>
                    </a:lnTo>
                    <a:lnTo>
                      <a:pt x="137" y="379"/>
                    </a:lnTo>
                    <a:lnTo>
                      <a:pt x="125" y="367"/>
                    </a:lnTo>
                    <a:lnTo>
                      <a:pt x="113" y="359"/>
                    </a:lnTo>
                    <a:lnTo>
                      <a:pt x="97" y="350"/>
                    </a:lnTo>
                    <a:lnTo>
                      <a:pt x="81" y="344"/>
                    </a:lnTo>
                    <a:lnTo>
                      <a:pt x="61" y="338"/>
                    </a:lnTo>
                    <a:lnTo>
                      <a:pt x="39" y="337"/>
                    </a:lnTo>
                    <a:lnTo>
                      <a:pt x="19" y="337"/>
                    </a:lnTo>
                    <a:lnTo>
                      <a:pt x="0" y="337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8256767-CB9D-18A8-7BC3-730856B4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1863"/>
                <a:ext cx="906" cy="797"/>
              </a:xfrm>
              <a:custGeom>
                <a:avLst/>
                <a:gdLst>
                  <a:gd name="T0" fmla="*/ 0 w 1538"/>
                  <a:gd name="T1" fmla="*/ 163 h 1353"/>
                  <a:gd name="T2" fmla="*/ 185 w 1538"/>
                  <a:gd name="T3" fmla="*/ 0 h 1353"/>
                  <a:gd name="T4" fmla="*/ 168 w 1538"/>
                  <a:gd name="T5" fmla="*/ 3 h 1353"/>
                  <a:gd name="T6" fmla="*/ 168 w 1538"/>
                  <a:gd name="T7" fmla="*/ 8 h 1353"/>
                  <a:gd name="T8" fmla="*/ 170 w 1538"/>
                  <a:gd name="T9" fmla="*/ 16 h 1353"/>
                  <a:gd name="T10" fmla="*/ 170 w 1538"/>
                  <a:gd name="T11" fmla="*/ 22 h 1353"/>
                  <a:gd name="T12" fmla="*/ 169 w 1538"/>
                  <a:gd name="T13" fmla="*/ 28 h 1353"/>
                  <a:gd name="T14" fmla="*/ 166 w 1538"/>
                  <a:gd name="T15" fmla="*/ 32 h 1353"/>
                  <a:gd name="T16" fmla="*/ 161 w 1538"/>
                  <a:gd name="T17" fmla="*/ 37 h 1353"/>
                  <a:gd name="T18" fmla="*/ 155 w 1538"/>
                  <a:gd name="T19" fmla="*/ 38 h 1353"/>
                  <a:gd name="T20" fmla="*/ 147 w 1538"/>
                  <a:gd name="T21" fmla="*/ 38 h 1353"/>
                  <a:gd name="T22" fmla="*/ 141 w 1538"/>
                  <a:gd name="T23" fmla="*/ 37 h 1353"/>
                  <a:gd name="T24" fmla="*/ 135 w 1538"/>
                  <a:gd name="T25" fmla="*/ 33 h 1353"/>
                  <a:gd name="T26" fmla="*/ 132 w 1538"/>
                  <a:gd name="T27" fmla="*/ 28 h 1353"/>
                  <a:gd name="T28" fmla="*/ 130 w 1538"/>
                  <a:gd name="T29" fmla="*/ 22 h 1353"/>
                  <a:gd name="T30" fmla="*/ 131 w 1538"/>
                  <a:gd name="T31" fmla="*/ 16 h 1353"/>
                  <a:gd name="T32" fmla="*/ 132 w 1538"/>
                  <a:gd name="T33" fmla="*/ 11 h 1353"/>
                  <a:gd name="T34" fmla="*/ 134 w 1538"/>
                  <a:gd name="T35" fmla="*/ 5 h 1353"/>
                  <a:gd name="T36" fmla="*/ 133 w 1538"/>
                  <a:gd name="T37" fmla="*/ 1 h 1353"/>
                  <a:gd name="T38" fmla="*/ 102 w 1538"/>
                  <a:gd name="T39" fmla="*/ 6 h 1353"/>
                  <a:gd name="T40" fmla="*/ 102 w 1538"/>
                  <a:gd name="T41" fmla="*/ 14 h 1353"/>
                  <a:gd name="T42" fmla="*/ 101 w 1538"/>
                  <a:gd name="T43" fmla="*/ 20 h 1353"/>
                  <a:gd name="T44" fmla="*/ 100 w 1538"/>
                  <a:gd name="T45" fmla="*/ 25 h 1353"/>
                  <a:gd name="T46" fmla="*/ 97 w 1538"/>
                  <a:gd name="T47" fmla="*/ 28 h 1353"/>
                  <a:gd name="T48" fmla="*/ 93 w 1538"/>
                  <a:gd name="T49" fmla="*/ 30 h 1353"/>
                  <a:gd name="T50" fmla="*/ 89 w 1538"/>
                  <a:gd name="T51" fmla="*/ 31 h 1353"/>
                  <a:gd name="T52" fmla="*/ 84 w 1538"/>
                  <a:gd name="T53" fmla="*/ 30 h 1353"/>
                  <a:gd name="T54" fmla="*/ 79 w 1538"/>
                  <a:gd name="T55" fmla="*/ 30 h 1353"/>
                  <a:gd name="T56" fmla="*/ 73 w 1538"/>
                  <a:gd name="T57" fmla="*/ 29 h 1353"/>
                  <a:gd name="T58" fmla="*/ 67 w 1538"/>
                  <a:gd name="T59" fmla="*/ 30 h 1353"/>
                  <a:gd name="T60" fmla="*/ 62 w 1538"/>
                  <a:gd name="T61" fmla="*/ 32 h 1353"/>
                  <a:gd name="T62" fmla="*/ 59 w 1538"/>
                  <a:gd name="T63" fmla="*/ 36 h 1353"/>
                  <a:gd name="T64" fmla="*/ 57 w 1538"/>
                  <a:gd name="T65" fmla="*/ 41 h 1353"/>
                  <a:gd name="T66" fmla="*/ 57 w 1538"/>
                  <a:gd name="T67" fmla="*/ 46 h 1353"/>
                  <a:gd name="T68" fmla="*/ 57 w 1538"/>
                  <a:gd name="T69" fmla="*/ 51 h 1353"/>
                  <a:gd name="T70" fmla="*/ 55 w 1538"/>
                  <a:gd name="T71" fmla="*/ 56 h 1353"/>
                  <a:gd name="T72" fmla="*/ 53 w 1538"/>
                  <a:gd name="T73" fmla="*/ 60 h 1353"/>
                  <a:gd name="T74" fmla="*/ 48 w 1538"/>
                  <a:gd name="T75" fmla="*/ 62 h 1353"/>
                  <a:gd name="T76" fmla="*/ 44 w 1538"/>
                  <a:gd name="T77" fmla="*/ 64 h 1353"/>
                  <a:gd name="T78" fmla="*/ 38 w 1538"/>
                  <a:gd name="T79" fmla="*/ 65 h 1353"/>
                  <a:gd name="T80" fmla="*/ 32 w 1538"/>
                  <a:gd name="T81" fmla="*/ 67 h 1353"/>
                  <a:gd name="T82" fmla="*/ 28 w 1538"/>
                  <a:gd name="T83" fmla="*/ 69 h 1353"/>
                  <a:gd name="T84" fmla="*/ 25 w 1538"/>
                  <a:gd name="T85" fmla="*/ 71 h 1353"/>
                  <a:gd name="T86" fmla="*/ 22 w 1538"/>
                  <a:gd name="T87" fmla="*/ 76 h 1353"/>
                  <a:gd name="T88" fmla="*/ 21 w 1538"/>
                  <a:gd name="T89" fmla="*/ 81 h 1353"/>
                  <a:gd name="T90" fmla="*/ 21 w 1538"/>
                  <a:gd name="T91" fmla="*/ 87 h 1353"/>
                  <a:gd name="T92" fmla="*/ 22 w 1538"/>
                  <a:gd name="T93" fmla="*/ 94 h 1353"/>
                  <a:gd name="T94" fmla="*/ 24 w 1538"/>
                  <a:gd name="T95" fmla="*/ 100 h 1353"/>
                  <a:gd name="T96" fmla="*/ 23 w 1538"/>
                  <a:gd name="T97" fmla="*/ 105 h 1353"/>
                  <a:gd name="T98" fmla="*/ 22 w 1538"/>
                  <a:gd name="T99" fmla="*/ 111 h 1353"/>
                  <a:gd name="T100" fmla="*/ 19 w 1538"/>
                  <a:gd name="T101" fmla="*/ 116 h 1353"/>
                  <a:gd name="T102" fmla="*/ 16 w 1538"/>
                  <a:gd name="T103" fmla="*/ 121 h 1353"/>
                  <a:gd name="T104" fmla="*/ 12 w 1538"/>
                  <a:gd name="T105" fmla="*/ 125 h 1353"/>
                  <a:gd name="T106" fmla="*/ 8 w 1538"/>
                  <a:gd name="T107" fmla="*/ 127 h 1353"/>
                  <a:gd name="T108" fmla="*/ 2 w 1538"/>
                  <a:gd name="T109" fmla="*/ 129 h 13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38"/>
                  <a:gd name="T166" fmla="*/ 0 h 1353"/>
                  <a:gd name="T167" fmla="*/ 1538 w 1538"/>
                  <a:gd name="T168" fmla="*/ 1353 h 13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38" h="1353">
                    <a:moveTo>
                      <a:pt x="0" y="1068"/>
                    </a:moveTo>
                    <a:lnTo>
                      <a:pt x="0" y="1352"/>
                    </a:lnTo>
                    <a:lnTo>
                      <a:pt x="1537" y="1352"/>
                    </a:lnTo>
                    <a:lnTo>
                      <a:pt x="1536" y="0"/>
                    </a:lnTo>
                    <a:lnTo>
                      <a:pt x="1399" y="0"/>
                    </a:lnTo>
                    <a:lnTo>
                      <a:pt x="1392" y="26"/>
                    </a:lnTo>
                    <a:lnTo>
                      <a:pt x="1392" y="43"/>
                    </a:lnTo>
                    <a:lnTo>
                      <a:pt x="1396" y="69"/>
                    </a:lnTo>
                    <a:lnTo>
                      <a:pt x="1404" y="96"/>
                    </a:lnTo>
                    <a:lnTo>
                      <a:pt x="1412" y="130"/>
                    </a:lnTo>
                    <a:lnTo>
                      <a:pt x="1416" y="156"/>
                    </a:lnTo>
                    <a:lnTo>
                      <a:pt x="1416" y="179"/>
                    </a:lnTo>
                    <a:lnTo>
                      <a:pt x="1413" y="204"/>
                    </a:lnTo>
                    <a:lnTo>
                      <a:pt x="1407" y="229"/>
                    </a:lnTo>
                    <a:lnTo>
                      <a:pt x="1392" y="252"/>
                    </a:lnTo>
                    <a:lnTo>
                      <a:pt x="1375" y="272"/>
                    </a:lnTo>
                    <a:lnTo>
                      <a:pt x="1356" y="291"/>
                    </a:lnTo>
                    <a:lnTo>
                      <a:pt x="1335" y="304"/>
                    </a:lnTo>
                    <a:lnTo>
                      <a:pt x="1310" y="314"/>
                    </a:lnTo>
                    <a:lnTo>
                      <a:pt x="1287" y="320"/>
                    </a:lnTo>
                    <a:lnTo>
                      <a:pt x="1255" y="321"/>
                    </a:lnTo>
                    <a:lnTo>
                      <a:pt x="1218" y="318"/>
                    </a:lnTo>
                    <a:lnTo>
                      <a:pt x="1194" y="314"/>
                    </a:lnTo>
                    <a:lnTo>
                      <a:pt x="1173" y="308"/>
                    </a:lnTo>
                    <a:lnTo>
                      <a:pt x="1153" y="295"/>
                    </a:lnTo>
                    <a:lnTo>
                      <a:pt x="1128" y="274"/>
                    </a:lnTo>
                    <a:lnTo>
                      <a:pt x="1112" y="253"/>
                    </a:lnTo>
                    <a:lnTo>
                      <a:pt x="1097" y="232"/>
                    </a:lnTo>
                    <a:lnTo>
                      <a:pt x="1089" y="209"/>
                    </a:lnTo>
                    <a:lnTo>
                      <a:pt x="1084" y="187"/>
                    </a:lnTo>
                    <a:lnTo>
                      <a:pt x="1084" y="163"/>
                    </a:lnTo>
                    <a:lnTo>
                      <a:pt x="1087" y="138"/>
                    </a:lnTo>
                    <a:lnTo>
                      <a:pt x="1092" y="115"/>
                    </a:lnTo>
                    <a:lnTo>
                      <a:pt x="1097" y="94"/>
                    </a:lnTo>
                    <a:lnTo>
                      <a:pt x="1104" y="71"/>
                    </a:lnTo>
                    <a:lnTo>
                      <a:pt x="1108" y="48"/>
                    </a:lnTo>
                    <a:lnTo>
                      <a:pt x="1108" y="29"/>
                    </a:lnTo>
                    <a:lnTo>
                      <a:pt x="1103" y="6"/>
                    </a:lnTo>
                    <a:lnTo>
                      <a:pt x="845" y="6"/>
                    </a:lnTo>
                    <a:lnTo>
                      <a:pt x="848" y="52"/>
                    </a:lnTo>
                    <a:lnTo>
                      <a:pt x="845" y="85"/>
                    </a:lnTo>
                    <a:lnTo>
                      <a:pt x="844" y="112"/>
                    </a:lnTo>
                    <a:lnTo>
                      <a:pt x="844" y="137"/>
                    </a:lnTo>
                    <a:lnTo>
                      <a:pt x="841" y="163"/>
                    </a:lnTo>
                    <a:lnTo>
                      <a:pt x="836" y="189"/>
                    </a:lnTo>
                    <a:lnTo>
                      <a:pt x="829" y="206"/>
                    </a:lnTo>
                    <a:lnTo>
                      <a:pt x="820" y="222"/>
                    </a:lnTo>
                    <a:lnTo>
                      <a:pt x="806" y="235"/>
                    </a:lnTo>
                    <a:lnTo>
                      <a:pt x="792" y="245"/>
                    </a:lnTo>
                    <a:lnTo>
                      <a:pt x="774" y="251"/>
                    </a:lnTo>
                    <a:lnTo>
                      <a:pt x="756" y="253"/>
                    </a:lnTo>
                    <a:lnTo>
                      <a:pt x="739" y="255"/>
                    </a:lnTo>
                    <a:lnTo>
                      <a:pt x="716" y="255"/>
                    </a:lnTo>
                    <a:lnTo>
                      <a:pt x="695" y="252"/>
                    </a:lnTo>
                    <a:lnTo>
                      <a:pt x="678" y="251"/>
                    </a:lnTo>
                    <a:lnTo>
                      <a:pt x="655" y="249"/>
                    </a:lnTo>
                    <a:lnTo>
                      <a:pt x="631" y="246"/>
                    </a:lnTo>
                    <a:lnTo>
                      <a:pt x="604" y="246"/>
                    </a:lnTo>
                    <a:lnTo>
                      <a:pt x="582" y="249"/>
                    </a:lnTo>
                    <a:lnTo>
                      <a:pt x="559" y="252"/>
                    </a:lnTo>
                    <a:lnTo>
                      <a:pt x="535" y="259"/>
                    </a:lnTo>
                    <a:lnTo>
                      <a:pt x="518" y="269"/>
                    </a:lnTo>
                    <a:lnTo>
                      <a:pt x="499" y="282"/>
                    </a:lnTo>
                    <a:lnTo>
                      <a:pt x="488" y="299"/>
                    </a:lnTo>
                    <a:lnTo>
                      <a:pt x="476" y="318"/>
                    </a:lnTo>
                    <a:lnTo>
                      <a:pt x="470" y="337"/>
                    </a:lnTo>
                    <a:lnTo>
                      <a:pt x="468" y="359"/>
                    </a:lnTo>
                    <a:lnTo>
                      <a:pt x="470" y="380"/>
                    </a:lnTo>
                    <a:lnTo>
                      <a:pt x="472" y="403"/>
                    </a:lnTo>
                    <a:lnTo>
                      <a:pt x="470" y="428"/>
                    </a:lnTo>
                    <a:lnTo>
                      <a:pt x="466" y="446"/>
                    </a:lnTo>
                    <a:lnTo>
                      <a:pt x="461" y="467"/>
                    </a:lnTo>
                    <a:lnTo>
                      <a:pt x="453" y="485"/>
                    </a:lnTo>
                    <a:lnTo>
                      <a:pt x="442" y="498"/>
                    </a:lnTo>
                    <a:lnTo>
                      <a:pt x="425" y="511"/>
                    </a:lnTo>
                    <a:lnTo>
                      <a:pt x="404" y="520"/>
                    </a:lnTo>
                    <a:lnTo>
                      <a:pt x="383" y="527"/>
                    </a:lnTo>
                    <a:lnTo>
                      <a:pt x="363" y="533"/>
                    </a:lnTo>
                    <a:lnTo>
                      <a:pt x="341" y="538"/>
                    </a:lnTo>
                    <a:lnTo>
                      <a:pt x="314" y="544"/>
                    </a:lnTo>
                    <a:lnTo>
                      <a:pt x="292" y="549"/>
                    </a:lnTo>
                    <a:lnTo>
                      <a:pt x="270" y="556"/>
                    </a:lnTo>
                    <a:lnTo>
                      <a:pt x="251" y="563"/>
                    </a:lnTo>
                    <a:lnTo>
                      <a:pt x="232" y="572"/>
                    </a:lnTo>
                    <a:lnTo>
                      <a:pt x="218" y="583"/>
                    </a:lnTo>
                    <a:lnTo>
                      <a:pt x="205" y="595"/>
                    </a:lnTo>
                    <a:lnTo>
                      <a:pt x="190" y="613"/>
                    </a:lnTo>
                    <a:lnTo>
                      <a:pt x="181" y="631"/>
                    </a:lnTo>
                    <a:lnTo>
                      <a:pt x="173" y="651"/>
                    </a:lnTo>
                    <a:lnTo>
                      <a:pt x="169" y="675"/>
                    </a:lnTo>
                    <a:lnTo>
                      <a:pt x="171" y="698"/>
                    </a:lnTo>
                    <a:lnTo>
                      <a:pt x="174" y="721"/>
                    </a:lnTo>
                    <a:lnTo>
                      <a:pt x="181" y="749"/>
                    </a:lnTo>
                    <a:lnTo>
                      <a:pt x="187" y="779"/>
                    </a:lnTo>
                    <a:lnTo>
                      <a:pt x="193" y="806"/>
                    </a:lnTo>
                    <a:lnTo>
                      <a:pt x="195" y="828"/>
                    </a:lnTo>
                    <a:lnTo>
                      <a:pt x="195" y="848"/>
                    </a:lnTo>
                    <a:lnTo>
                      <a:pt x="193" y="875"/>
                    </a:lnTo>
                    <a:lnTo>
                      <a:pt x="186" y="898"/>
                    </a:lnTo>
                    <a:lnTo>
                      <a:pt x="181" y="919"/>
                    </a:lnTo>
                    <a:lnTo>
                      <a:pt x="173" y="937"/>
                    </a:lnTo>
                    <a:lnTo>
                      <a:pt x="162" y="962"/>
                    </a:lnTo>
                    <a:lnTo>
                      <a:pt x="147" y="989"/>
                    </a:lnTo>
                    <a:lnTo>
                      <a:pt x="132" y="1009"/>
                    </a:lnTo>
                    <a:lnTo>
                      <a:pt x="116" y="1025"/>
                    </a:lnTo>
                    <a:lnTo>
                      <a:pt x="101" y="1040"/>
                    </a:lnTo>
                    <a:lnTo>
                      <a:pt x="85" y="1051"/>
                    </a:lnTo>
                    <a:lnTo>
                      <a:pt x="69" y="1058"/>
                    </a:lnTo>
                    <a:lnTo>
                      <a:pt x="46" y="1064"/>
                    </a:lnTo>
                    <a:lnTo>
                      <a:pt x="21" y="1068"/>
                    </a:lnTo>
                    <a:lnTo>
                      <a:pt x="0" y="1068"/>
                    </a:lnTo>
                  </a:path>
                </a:pathLst>
              </a:custGeom>
              <a:solidFill>
                <a:srgbClr val="FF00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E7A2F0A-40AA-DBDA-3E89-68D1FD10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709"/>
                <a:ext cx="904" cy="951"/>
              </a:xfrm>
              <a:custGeom>
                <a:avLst/>
                <a:gdLst>
                  <a:gd name="T0" fmla="*/ 185 w 1534"/>
                  <a:gd name="T1" fmla="*/ 194 h 1615"/>
                  <a:gd name="T2" fmla="*/ 0 w 1534"/>
                  <a:gd name="T3" fmla="*/ 39 h 1615"/>
                  <a:gd name="T4" fmla="*/ 17 w 1534"/>
                  <a:gd name="T5" fmla="*/ 38 h 1615"/>
                  <a:gd name="T6" fmla="*/ 17 w 1534"/>
                  <a:gd name="T7" fmla="*/ 34 h 1615"/>
                  <a:gd name="T8" fmla="*/ 17 w 1534"/>
                  <a:gd name="T9" fmla="*/ 30 h 1615"/>
                  <a:gd name="T10" fmla="*/ 15 w 1534"/>
                  <a:gd name="T11" fmla="*/ 25 h 1615"/>
                  <a:gd name="T12" fmla="*/ 14 w 1534"/>
                  <a:gd name="T13" fmla="*/ 20 h 1615"/>
                  <a:gd name="T14" fmla="*/ 15 w 1534"/>
                  <a:gd name="T15" fmla="*/ 15 h 1615"/>
                  <a:gd name="T16" fmla="*/ 16 w 1534"/>
                  <a:gd name="T17" fmla="*/ 11 h 1615"/>
                  <a:gd name="T18" fmla="*/ 19 w 1534"/>
                  <a:gd name="T19" fmla="*/ 6 h 1615"/>
                  <a:gd name="T20" fmla="*/ 22 w 1534"/>
                  <a:gd name="T21" fmla="*/ 4 h 1615"/>
                  <a:gd name="T22" fmla="*/ 27 w 1534"/>
                  <a:gd name="T23" fmla="*/ 1 h 1615"/>
                  <a:gd name="T24" fmla="*/ 32 w 1534"/>
                  <a:gd name="T25" fmla="*/ 1 h 1615"/>
                  <a:gd name="T26" fmla="*/ 37 w 1534"/>
                  <a:gd name="T27" fmla="*/ 0 h 1615"/>
                  <a:gd name="T28" fmla="*/ 40 w 1534"/>
                  <a:gd name="T29" fmla="*/ 1 h 1615"/>
                  <a:gd name="T30" fmla="*/ 44 w 1534"/>
                  <a:gd name="T31" fmla="*/ 2 h 1615"/>
                  <a:gd name="T32" fmla="*/ 48 w 1534"/>
                  <a:gd name="T33" fmla="*/ 4 h 1615"/>
                  <a:gd name="T34" fmla="*/ 51 w 1534"/>
                  <a:gd name="T35" fmla="*/ 8 h 1615"/>
                  <a:gd name="T36" fmla="*/ 54 w 1534"/>
                  <a:gd name="T37" fmla="*/ 12 h 1615"/>
                  <a:gd name="T38" fmla="*/ 55 w 1534"/>
                  <a:gd name="T39" fmla="*/ 17 h 1615"/>
                  <a:gd name="T40" fmla="*/ 55 w 1534"/>
                  <a:gd name="T41" fmla="*/ 23 h 1615"/>
                  <a:gd name="T42" fmla="*/ 53 w 1534"/>
                  <a:gd name="T43" fmla="*/ 28 h 1615"/>
                  <a:gd name="T44" fmla="*/ 52 w 1534"/>
                  <a:gd name="T45" fmla="*/ 34 h 1615"/>
                  <a:gd name="T46" fmla="*/ 52 w 1534"/>
                  <a:gd name="T47" fmla="*/ 37 h 1615"/>
                  <a:gd name="T48" fmla="*/ 83 w 1534"/>
                  <a:gd name="T49" fmla="*/ 38 h 1615"/>
                  <a:gd name="T50" fmla="*/ 83 w 1534"/>
                  <a:gd name="T51" fmla="*/ 48 h 1615"/>
                  <a:gd name="T52" fmla="*/ 83 w 1534"/>
                  <a:gd name="T53" fmla="*/ 54 h 1615"/>
                  <a:gd name="T54" fmla="*/ 84 w 1534"/>
                  <a:gd name="T55" fmla="*/ 60 h 1615"/>
                  <a:gd name="T56" fmla="*/ 86 w 1534"/>
                  <a:gd name="T57" fmla="*/ 64 h 1615"/>
                  <a:gd name="T58" fmla="*/ 89 w 1534"/>
                  <a:gd name="T59" fmla="*/ 67 h 1615"/>
                  <a:gd name="T60" fmla="*/ 94 w 1534"/>
                  <a:gd name="T61" fmla="*/ 68 h 1615"/>
                  <a:gd name="T62" fmla="*/ 98 w 1534"/>
                  <a:gd name="T63" fmla="*/ 68 h 1615"/>
                  <a:gd name="T64" fmla="*/ 103 w 1534"/>
                  <a:gd name="T65" fmla="*/ 68 h 1615"/>
                  <a:gd name="T66" fmla="*/ 108 w 1534"/>
                  <a:gd name="T67" fmla="*/ 67 h 1615"/>
                  <a:gd name="T68" fmla="*/ 114 w 1534"/>
                  <a:gd name="T69" fmla="*/ 68 h 1615"/>
                  <a:gd name="T70" fmla="*/ 120 w 1534"/>
                  <a:gd name="T71" fmla="*/ 69 h 1615"/>
                  <a:gd name="T72" fmla="*/ 124 w 1534"/>
                  <a:gd name="T73" fmla="*/ 72 h 1615"/>
                  <a:gd name="T74" fmla="*/ 127 w 1534"/>
                  <a:gd name="T75" fmla="*/ 76 h 1615"/>
                  <a:gd name="T76" fmla="*/ 128 w 1534"/>
                  <a:gd name="T77" fmla="*/ 81 h 1615"/>
                  <a:gd name="T78" fmla="*/ 128 w 1534"/>
                  <a:gd name="T79" fmla="*/ 87 h 1615"/>
                  <a:gd name="T80" fmla="*/ 128 w 1534"/>
                  <a:gd name="T81" fmla="*/ 91 h 1615"/>
                  <a:gd name="T82" fmla="*/ 130 w 1534"/>
                  <a:gd name="T83" fmla="*/ 96 h 1615"/>
                  <a:gd name="T84" fmla="*/ 133 w 1534"/>
                  <a:gd name="T85" fmla="*/ 99 h 1615"/>
                  <a:gd name="T86" fmla="*/ 138 w 1534"/>
                  <a:gd name="T87" fmla="*/ 101 h 1615"/>
                  <a:gd name="T88" fmla="*/ 143 w 1534"/>
                  <a:gd name="T89" fmla="*/ 102 h 1615"/>
                  <a:gd name="T90" fmla="*/ 149 w 1534"/>
                  <a:gd name="T91" fmla="*/ 104 h 1615"/>
                  <a:gd name="T92" fmla="*/ 154 w 1534"/>
                  <a:gd name="T93" fmla="*/ 105 h 1615"/>
                  <a:gd name="T94" fmla="*/ 159 w 1534"/>
                  <a:gd name="T95" fmla="*/ 108 h 1615"/>
                  <a:gd name="T96" fmla="*/ 162 w 1534"/>
                  <a:gd name="T97" fmla="*/ 112 h 1615"/>
                  <a:gd name="T98" fmla="*/ 164 w 1534"/>
                  <a:gd name="T99" fmla="*/ 116 h 1615"/>
                  <a:gd name="T100" fmla="*/ 164 w 1534"/>
                  <a:gd name="T101" fmla="*/ 122 h 1615"/>
                  <a:gd name="T102" fmla="*/ 163 w 1534"/>
                  <a:gd name="T103" fmla="*/ 128 h 1615"/>
                  <a:gd name="T104" fmla="*/ 161 w 1534"/>
                  <a:gd name="T105" fmla="*/ 135 h 1615"/>
                  <a:gd name="T106" fmla="*/ 161 w 1534"/>
                  <a:gd name="T107" fmla="*/ 140 h 1615"/>
                  <a:gd name="T108" fmla="*/ 162 w 1534"/>
                  <a:gd name="T109" fmla="*/ 145 h 1615"/>
                  <a:gd name="T110" fmla="*/ 164 w 1534"/>
                  <a:gd name="T111" fmla="*/ 150 h 1615"/>
                  <a:gd name="T112" fmla="*/ 168 w 1534"/>
                  <a:gd name="T113" fmla="*/ 154 h 1615"/>
                  <a:gd name="T114" fmla="*/ 172 w 1534"/>
                  <a:gd name="T115" fmla="*/ 158 h 1615"/>
                  <a:gd name="T116" fmla="*/ 177 w 1534"/>
                  <a:gd name="T117" fmla="*/ 160 h 1615"/>
                  <a:gd name="T118" fmla="*/ 182 w 1534"/>
                  <a:gd name="T119" fmla="*/ 160 h 16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34"/>
                  <a:gd name="T181" fmla="*/ 0 h 1615"/>
                  <a:gd name="T182" fmla="*/ 1534 w 1534"/>
                  <a:gd name="T183" fmla="*/ 1615 h 16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34" h="1615">
                    <a:moveTo>
                      <a:pt x="1533" y="1329"/>
                    </a:moveTo>
                    <a:lnTo>
                      <a:pt x="1533" y="1614"/>
                    </a:lnTo>
                    <a:lnTo>
                      <a:pt x="1" y="1614"/>
                    </a:lnTo>
                    <a:lnTo>
                      <a:pt x="0" y="324"/>
                    </a:lnTo>
                    <a:lnTo>
                      <a:pt x="133" y="324"/>
                    </a:lnTo>
                    <a:lnTo>
                      <a:pt x="138" y="312"/>
                    </a:lnTo>
                    <a:lnTo>
                      <a:pt x="142" y="298"/>
                    </a:lnTo>
                    <a:lnTo>
                      <a:pt x="142" y="285"/>
                    </a:lnTo>
                    <a:lnTo>
                      <a:pt x="141" y="269"/>
                    </a:lnTo>
                    <a:lnTo>
                      <a:pt x="136" y="249"/>
                    </a:lnTo>
                    <a:lnTo>
                      <a:pt x="130" y="223"/>
                    </a:lnTo>
                    <a:lnTo>
                      <a:pt x="125" y="206"/>
                    </a:lnTo>
                    <a:lnTo>
                      <a:pt x="120" y="184"/>
                    </a:lnTo>
                    <a:lnTo>
                      <a:pt x="118" y="164"/>
                    </a:lnTo>
                    <a:lnTo>
                      <a:pt x="118" y="144"/>
                    </a:lnTo>
                    <a:lnTo>
                      <a:pt x="120" y="125"/>
                    </a:lnTo>
                    <a:lnTo>
                      <a:pt x="125" y="105"/>
                    </a:lnTo>
                    <a:lnTo>
                      <a:pt x="132" y="86"/>
                    </a:lnTo>
                    <a:lnTo>
                      <a:pt x="142" y="72"/>
                    </a:lnTo>
                    <a:lnTo>
                      <a:pt x="157" y="55"/>
                    </a:lnTo>
                    <a:lnTo>
                      <a:pt x="170" y="42"/>
                    </a:lnTo>
                    <a:lnTo>
                      <a:pt x="185" y="29"/>
                    </a:lnTo>
                    <a:lnTo>
                      <a:pt x="201" y="19"/>
                    </a:lnTo>
                    <a:lnTo>
                      <a:pt x="219" y="10"/>
                    </a:lnTo>
                    <a:lnTo>
                      <a:pt x="241" y="4"/>
                    </a:lnTo>
                    <a:lnTo>
                      <a:pt x="263" y="1"/>
                    </a:lnTo>
                    <a:lnTo>
                      <a:pt x="282" y="0"/>
                    </a:lnTo>
                    <a:lnTo>
                      <a:pt x="302" y="0"/>
                    </a:lnTo>
                    <a:lnTo>
                      <a:pt x="320" y="1"/>
                    </a:lnTo>
                    <a:lnTo>
                      <a:pt x="335" y="4"/>
                    </a:lnTo>
                    <a:lnTo>
                      <a:pt x="352" y="10"/>
                    </a:lnTo>
                    <a:lnTo>
                      <a:pt x="370" y="16"/>
                    </a:lnTo>
                    <a:lnTo>
                      <a:pt x="383" y="24"/>
                    </a:lnTo>
                    <a:lnTo>
                      <a:pt x="398" y="36"/>
                    </a:lnTo>
                    <a:lnTo>
                      <a:pt x="411" y="50"/>
                    </a:lnTo>
                    <a:lnTo>
                      <a:pt x="424" y="66"/>
                    </a:lnTo>
                    <a:lnTo>
                      <a:pt x="436" y="82"/>
                    </a:lnTo>
                    <a:lnTo>
                      <a:pt x="445" y="99"/>
                    </a:lnTo>
                    <a:lnTo>
                      <a:pt x="452" y="121"/>
                    </a:lnTo>
                    <a:lnTo>
                      <a:pt x="457" y="145"/>
                    </a:lnTo>
                    <a:lnTo>
                      <a:pt x="457" y="168"/>
                    </a:lnTo>
                    <a:lnTo>
                      <a:pt x="452" y="191"/>
                    </a:lnTo>
                    <a:lnTo>
                      <a:pt x="447" y="215"/>
                    </a:lnTo>
                    <a:lnTo>
                      <a:pt x="441" y="238"/>
                    </a:lnTo>
                    <a:lnTo>
                      <a:pt x="435" y="263"/>
                    </a:lnTo>
                    <a:lnTo>
                      <a:pt x="431" y="284"/>
                    </a:lnTo>
                    <a:lnTo>
                      <a:pt x="431" y="295"/>
                    </a:lnTo>
                    <a:lnTo>
                      <a:pt x="433" y="304"/>
                    </a:lnTo>
                    <a:lnTo>
                      <a:pt x="437" y="315"/>
                    </a:lnTo>
                    <a:lnTo>
                      <a:pt x="691" y="315"/>
                    </a:lnTo>
                    <a:lnTo>
                      <a:pt x="686" y="369"/>
                    </a:lnTo>
                    <a:lnTo>
                      <a:pt x="685" y="400"/>
                    </a:lnTo>
                    <a:lnTo>
                      <a:pt x="686" y="426"/>
                    </a:lnTo>
                    <a:lnTo>
                      <a:pt x="687" y="451"/>
                    </a:lnTo>
                    <a:lnTo>
                      <a:pt x="690" y="477"/>
                    </a:lnTo>
                    <a:lnTo>
                      <a:pt x="694" y="502"/>
                    </a:lnTo>
                    <a:lnTo>
                      <a:pt x="702" y="520"/>
                    </a:lnTo>
                    <a:lnTo>
                      <a:pt x="711" y="534"/>
                    </a:lnTo>
                    <a:lnTo>
                      <a:pt x="723" y="547"/>
                    </a:lnTo>
                    <a:lnTo>
                      <a:pt x="739" y="557"/>
                    </a:lnTo>
                    <a:lnTo>
                      <a:pt x="757" y="564"/>
                    </a:lnTo>
                    <a:lnTo>
                      <a:pt x="774" y="567"/>
                    </a:lnTo>
                    <a:lnTo>
                      <a:pt x="792" y="569"/>
                    </a:lnTo>
                    <a:lnTo>
                      <a:pt x="814" y="569"/>
                    </a:lnTo>
                    <a:lnTo>
                      <a:pt x="836" y="566"/>
                    </a:lnTo>
                    <a:lnTo>
                      <a:pt x="852" y="564"/>
                    </a:lnTo>
                    <a:lnTo>
                      <a:pt x="876" y="562"/>
                    </a:lnTo>
                    <a:lnTo>
                      <a:pt x="900" y="559"/>
                    </a:lnTo>
                    <a:lnTo>
                      <a:pt x="927" y="559"/>
                    </a:lnTo>
                    <a:lnTo>
                      <a:pt x="949" y="562"/>
                    </a:lnTo>
                    <a:lnTo>
                      <a:pt x="972" y="566"/>
                    </a:lnTo>
                    <a:lnTo>
                      <a:pt x="995" y="574"/>
                    </a:lnTo>
                    <a:lnTo>
                      <a:pt x="1013" y="583"/>
                    </a:lnTo>
                    <a:lnTo>
                      <a:pt x="1032" y="598"/>
                    </a:lnTo>
                    <a:lnTo>
                      <a:pt x="1044" y="613"/>
                    </a:lnTo>
                    <a:lnTo>
                      <a:pt x="1054" y="632"/>
                    </a:lnTo>
                    <a:lnTo>
                      <a:pt x="1061" y="652"/>
                    </a:lnTo>
                    <a:lnTo>
                      <a:pt x="1064" y="672"/>
                    </a:lnTo>
                    <a:lnTo>
                      <a:pt x="1061" y="695"/>
                    </a:lnTo>
                    <a:lnTo>
                      <a:pt x="1060" y="718"/>
                    </a:lnTo>
                    <a:lnTo>
                      <a:pt x="1061" y="741"/>
                    </a:lnTo>
                    <a:lnTo>
                      <a:pt x="1064" y="762"/>
                    </a:lnTo>
                    <a:lnTo>
                      <a:pt x="1070" y="780"/>
                    </a:lnTo>
                    <a:lnTo>
                      <a:pt x="1078" y="799"/>
                    </a:lnTo>
                    <a:lnTo>
                      <a:pt x="1089" y="812"/>
                    </a:lnTo>
                    <a:lnTo>
                      <a:pt x="1105" y="825"/>
                    </a:lnTo>
                    <a:lnTo>
                      <a:pt x="1126" y="834"/>
                    </a:lnTo>
                    <a:lnTo>
                      <a:pt x="1149" y="841"/>
                    </a:lnTo>
                    <a:lnTo>
                      <a:pt x="1167" y="847"/>
                    </a:lnTo>
                    <a:lnTo>
                      <a:pt x="1190" y="852"/>
                    </a:lnTo>
                    <a:lnTo>
                      <a:pt x="1217" y="858"/>
                    </a:lnTo>
                    <a:lnTo>
                      <a:pt x="1239" y="862"/>
                    </a:lnTo>
                    <a:lnTo>
                      <a:pt x="1262" y="870"/>
                    </a:lnTo>
                    <a:lnTo>
                      <a:pt x="1280" y="877"/>
                    </a:lnTo>
                    <a:lnTo>
                      <a:pt x="1299" y="885"/>
                    </a:lnTo>
                    <a:lnTo>
                      <a:pt x="1314" y="897"/>
                    </a:lnTo>
                    <a:lnTo>
                      <a:pt x="1326" y="909"/>
                    </a:lnTo>
                    <a:lnTo>
                      <a:pt x="1342" y="927"/>
                    </a:lnTo>
                    <a:lnTo>
                      <a:pt x="1351" y="944"/>
                    </a:lnTo>
                    <a:lnTo>
                      <a:pt x="1359" y="963"/>
                    </a:lnTo>
                    <a:lnTo>
                      <a:pt x="1363" y="989"/>
                    </a:lnTo>
                    <a:lnTo>
                      <a:pt x="1360" y="1014"/>
                    </a:lnTo>
                    <a:lnTo>
                      <a:pt x="1356" y="1035"/>
                    </a:lnTo>
                    <a:lnTo>
                      <a:pt x="1351" y="1063"/>
                    </a:lnTo>
                    <a:lnTo>
                      <a:pt x="1344" y="1093"/>
                    </a:lnTo>
                    <a:lnTo>
                      <a:pt x="1338" y="1120"/>
                    </a:lnTo>
                    <a:lnTo>
                      <a:pt x="1335" y="1143"/>
                    </a:lnTo>
                    <a:lnTo>
                      <a:pt x="1335" y="1162"/>
                    </a:lnTo>
                    <a:lnTo>
                      <a:pt x="1339" y="1189"/>
                    </a:lnTo>
                    <a:lnTo>
                      <a:pt x="1344" y="1212"/>
                    </a:lnTo>
                    <a:lnTo>
                      <a:pt x="1352" y="1230"/>
                    </a:lnTo>
                    <a:lnTo>
                      <a:pt x="1361" y="1247"/>
                    </a:lnTo>
                    <a:lnTo>
                      <a:pt x="1375" y="1266"/>
                    </a:lnTo>
                    <a:lnTo>
                      <a:pt x="1389" y="1284"/>
                    </a:lnTo>
                    <a:lnTo>
                      <a:pt x="1407" y="1300"/>
                    </a:lnTo>
                    <a:lnTo>
                      <a:pt x="1427" y="1313"/>
                    </a:lnTo>
                    <a:lnTo>
                      <a:pt x="1445" y="1320"/>
                    </a:lnTo>
                    <a:lnTo>
                      <a:pt x="1465" y="1326"/>
                    </a:lnTo>
                    <a:lnTo>
                      <a:pt x="1485" y="1329"/>
                    </a:lnTo>
                    <a:lnTo>
                      <a:pt x="1509" y="1330"/>
                    </a:lnTo>
                    <a:lnTo>
                      <a:pt x="1533" y="1329"/>
                    </a:lnTo>
                  </a:path>
                </a:pathLst>
              </a:custGeom>
              <a:solidFill>
                <a:srgbClr val="CCFFCC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8F643FDC-CEE2-E948-8435-0D47868A9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104"/>
                <a:ext cx="908" cy="797"/>
              </a:xfrm>
              <a:custGeom>
                <a:avLst/>
                <a:gdLst>
                  <a:gd name="T0" fmla="*/ 186 w 1541"/>
                  <a:gd name="T1" fmla="*/ 0 h 1353"/>
                  <a:gd name="T2" fmla="*/ 1 w 1541"/>
                  <a:gd name="T3" fmla="*/ 163 h 1353"/>
                  <a:gd name="T4" fmla="*/ 17 w 1541"/>
                  <a:gd name="T5" fmla="*/ 160 h 1353"/>
                  <a:gd name="T6" fmla="*/ 17 w 1541"/>
                  <a:gd name="T7" fmla="*/ 154 h 1353"/>
                  <a:gd name="T8" fmla="*/ 15 w 1541"/>
                  <a:gd name="T9" fmla="*/ 147 h 1353"/>
                  <a:gd name="T10" fmla="*/ 15 w 1541"/>
                  <a:gd name="T11" fmla="*/ 141 h 1353"/>
                  <a:gd name="T12" fmla="*/ 16 w 1541"/>
                  <a:gd name="T13" fmla="*/ 135 h 1353"/>
                  <a:gd name="T14" fmla="*/ 19 w 1541"/>
                  <a:gd name="T15" fmla="*/ 130 h 1353"/>
                  <a:gd name="T16" fmla="*/ 24 w 1541"/>
                  <a:gd name="T17" fmla="*/ 126 h 1353"/>
                  <a:gd name="T18" fmla="*/ 30 w 1541"/>
                  <a:gd name="T19" fmla="*/ 124 h 1353"/>
                  <a:gd name="T20" fmla="*/ 38 w 1541"/>
                  <a:gd name="T21" fmla="*/ 124 h 1353"/>
                  <a:gd name="T22" fmla="*/ 44 w 1541"/>
                  <a:gd name="T23" fmla="*/ 125 h 1353"/>
                  <a:gd name="T24" fmla="*/ 49 w 1541"/>
                  <a:gd name="T25" fmla="*/ 130 h 1353"/>
                  <a:gd name="T26" fmla="*/ 53 w 1541"/>
                  <a:gd name="T27" fmla="*/ 135 h 1353"/>
                  <a:gd name="T28" fmla="*/ 55 w 1541"/>
                  <a:gd name="T29" fmla="*/ 140 h 1353"/>
                  <a:gd name="T30" fmla="*/ 55 w 1541"/>
                  <a:gd name="T31" fmla="*/ 146 h 1353"/>
                  <a:gd name="T32" fmla="*/ 53 w 1541"/>
                  <a:gd name="T33" fmla="*/ 151 h 1353"/>
                  <a:gd name="T34" fmla="*/ 52 w 1541"/>
                  <a:gd name="T35" fmla="*/ 157 h 1353"/>
                  <a:gd name="T36" fmla="*/ 52 w 1541"/>
                  <a:gd name="T37" fmla="*/ 162 h 1353"/>
                  <a:gd name="T38" fmla="*/ 83 w 1541"/>
                  <a:gd name="T39" fmla="*/ 157 h 1353"/>
                  <a:gd name="T40" fmla="*/ 83 w 1541"/>
                  <a:gd name="T41" fmla="*/ 149 h 1353"/>
                  <a:gd name="T42" fmla="*/ 84 w 1541"/>
                  <a:gd name="T43" fmla="*/ 143 h 1353"/>
                  <a:gd name="T44" fmla="*/ 85 w 1541"/>
                  <a:gd name="T45" fmla="*/ 138 h 1353"/>
                  <a:gd name="T46" fmla="*/ 88 w 1541"/>
                  <a:gd name="T47" fmla="*/ 135 h 1353"/>
                  <a:gd name="T48" fmla="*/ 92 w 1541"/>
                  <a:gd name="T49" fmla="*/ 133 h 1353"/>
                  <a:gd name="T50" fmla="*/ 97 w 1541"/>
                  <a:gd name="T51" fmla="*/ 132 h 1353"/>
                  <a:gd name="T52" fmla="*/ 102 w 1541"/>
                  <a:gd name="T53" fmla="*/ 132 h 1353"/>
                  <a:gd name="T54" fmla="*/ 106 w 1541"/>
                  <a:gd name="T55" fmla="*/ 133 h 1353"/>
                  <a:gd name="T56" fmla="*/ 113 w 1541"/>
                  <a:gd name="T57" fmla="*/ 133 h 1353"/>
                  <a:gd name="T58" fmla="*/ 118 w 1541"/>
                  <a:gd name="T59" fmla="*/ 132 h 1353"/>
                  <a:gd name="T60" fmla="*/ 123 w 1541"/>
                  <a:gd name="T61" fmla="*/ 130 h 1353"/>
                  <a:gd name="T62" fmla="*/ 127 w 1541"/>
                  <a:gd name="T63" fmla="*/ 127 h 1353"/>
                  <a:gd name="T64" fmla="*/ 129 w 1541"/>
                  <a:gd name="T65" fmla="*/ 122 h 1353"/>
                  <a:gd name="T66" fmla="*/ 129 w 1541"/>
                  <a:gd name="T67" fmla="*/ 117 h 1353"/>
                  <a:gd name="T68" fmla="*/ 129 w 1541"/>
                  <a:gd name="T69" fmla="*/ 111 h 1353"/>
                  <a:gd name="T70" fmla="*/ 130 w 1541"/>
                  <a:gd name="T71" fmla="*/ 107 h 1353"/>
                  <a:gd name="T72" fmla="*/ 132 w 1541"/>
                  <a:gd name="T73" fmla="*/ 102 h 1353"/>
                  <a:gd name="T74" fmla="*/ 137 w 1541"/>
                  <a:gd name="T75" fmla="*/ 100 h 1353"/>
                  <a:gd name="T76" fmla="*/ 141 w 1541"/>
                  <a:gd name="T77" fmla="*/ 98 h 1353"/>
                  <a:gd name="T78" fmla="*/ 147 w 1541"/>
                  <a:gd name="T79" fmla="*/ 97 h 1353"/>
                  <a:gd name="T80" fmla="*/ 153 w 1541"/>
                  <a:gd name="T81" fmla="*/ 96 h 1353"/>
                  <a:gd name="T82" fmla="*/ 158 w 1541"/>
                  <a:gd name="T83" fmla="*/ 94 h 1353"/>
                  <a:gd name="T84" fmla="*/ 161 w 1541"/>
                  <a:gd name="T85" fmla="*/ 91 h 1353"/>
                  <a:gd name="T86" fmla="*/ 164 w 1541"/>
                  <a:gd name="T87" fmla="*/ 87 h 1353"/>
                  <a:gd name="T88" fmla="*/ 165 w 1541"/>
                  <a:gd name="T89" fmla="*/ 81 h 1353"/>
                  <a:gd name="T90" fmla="*/ 164 w 1541"/>
                  <a:gd name="T91" fmla="*/ 76 h 1353"/>
                  <a:gd name="T92" fmla="*/ 163 w 1541"/>
                  <a:gd name="T93" fmla="*/ 69 h 1353"/>
                  <a:gd name="T94" fmla="*/ 162 w 1541"/>
                  <a:gd name="T95" fmla="*/ 63 h 1353"/>
                  <a:gd name="T96" fmla="*/ 162 w 1541"/>
                  <a:gd name="T97" fmla="*/ 58 h 1353"/>
                  <a:gd name="T98" fmla="*/ 164 w 1541"/>
                  <a:gd name="T99" fmla="*/ 52 h 1353"/>
                  <a:gd name="T100" fmla="*/ 167 w 1541"/>
                  <a:gd name="T101" fmla="*/ 48 h 1353"/>
                  <a:gd name="T102" fmla="*/ 170 w 1541"/>
                  <a:gd name="T103" fmla="*/ 44 h 1353"/>
                  <a:gd name="T104" fmla="*/ 176 w 1541"/>
                  <a:gd name="T105" fmla="*/ 42 h 1353"/>
                  <a:gd name="T106" fmla="*/ 180 w 1541"/>
                  <a:gd name="T107" fmla="*/ 41 h 1353"/>
                  <a:gd name="T108" fmla="*/ 186 w 1541"/>
                  <a:gd name="T109" fmla="*/ 41 h 13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1"/>
                  <a:gd name="T166" fmla="*/ 0 h 1353"/>
                  <a:gd name="T167" fmla="*/ 1541 w 1541"/>
                  <a:gd name="T168" fmla="*/ 1353 h 13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1" h="1353">
                    <a:moveTo>
                      <a:pt x="1540" y="337"/>
                    </a:moveTo>
                    <a:lnTo>
                      <a:pt x="1540" y="0"/>
                    </a:lnTo>
                    <a:lnTo>
                      <a:pt x="0" y="0"/>
                    </a:lnTo>
                    <a:lnTo>
                      <a:pt x="1" y="1352"/>
                    </a:lnTo>
                    <a:lnTo>
                      <a:pt x="138" y="1352"/>
                    </a:lnTo>
                    <a:lnTo>
                      <a:pt x="145" y="1328"/>
                    </a:lnTo>
                    <a:lnTo>
                      <a:pt x="145" y="1309"/>
                    </a:lnTo>
                    <a:lnTo>
                      <a:pt x="141" y="1283"/>
                    </a:lnTo>
                    <a:lnTo>
                      <a:pt x="133" y="1256"/>
                    </a:lnTo>
                    <a:lnTo>
                      <a:pt x="125" y="1222"/>
                    </a:lnTo>
                    <a:lnTo>
                      <a:pt x="121" y="1196"/>
                    </a:lnTo>
                    <a:lnTo>
                      <a:pt x="120" y="1173"/>
                    </a:lnTo>
                    <a:lnTo>
                      <a:pt x="124" y="1148"/>
                    </a:lnTo>
                    <a:lnTo>
                      <a:pt x="130" y="1123"/>
                    </a:lnTo>
                    <a:lnTo>
                      <a:pt x="145" y="1099"/>
                    </a:lnTo>
                    <a:lnTo>
                      <a:pt x="162" y="1080"/>
                    </a:lnTo>
                    <a:lnTo>
                      <a:pt x="181" y="1061"/>
                    </a:lnTo>
                    <a:lnTo>
                      <a:pt x="202" y="1048"/>
                    </a:lnTo>
                    <a:lnTo>
                      <a:pt x="227" y="1037"/>
                    </a:lnTo>
                    <a:lnTo>
                      <a:pt x="250" y="1032"/>
                    </a:lnTo>
                    <a:lnTo>
                      <a:pt x="282" y="1031"/>
                    </a:lnTo>
                    <a:lnTo>
                      <a:pt x="319" y="1034"/>
                    </a:lnTo>
                    <a:lnTo>
                      <a:pt x="343" y="1037"/>
                    </a:lnTo>
                    <a:lnTo>
                      <a:pt x="364" y="1044"/>
                    </a:lnTo>
                    <a:lnTo>
                      <a:pt x="384" y="1057"/>
                    </a:lnTo>
                    <a:lnTo>
                      <a:pt x="410" y="1078"/>
                    </a:lnTo>
                    <a:lnTo>
                      <a:pt x="426" y="1099"/>
                    </a:lnTo>
                    <a:lnTo>
                      <a:pt x="440" y="1120"/>
                    </a:lnTo>
                    <a:lnTo>
                      <a:pt x="448" y="1143"/>
                    </a:lnTo>
                    <a:lnTo>
                      <a:pt x="453" y="1165"/>
                    </a:lnTo>
                    <a:lnTo>
                      <a:pt x="453" y="1189"/>
                    </a:lnTo>
                    <a:lnTo>
                      <a:pt x="451" y="1214"/>
                    </a:lnTo>
                    <a:lnTo>
                      <a:pt x="446" y="1237"/>
                    </a:lnTo>
                    <a:lnTo>
                      <a:pt x="440" y="1258"/>
                    </a:lnTo>
                    <a:lnTo>
                      <a:pt x="434" y="1281"/>
                    </a:lnTo>
                    <a:lnTo>
                      <a:pt x="430" y="1304"/>
                    </a:lnTo>
                    <a:lnTo>
                      <a:pt x="430" y="1325"/>
                    </a:lnTo>
                    <a:lnTo>
                      <a:pt x="435" y="1346"/>
                    </a:lnTo>
                    <a:lnTo>
                      <a:pt x="693" y="1346"/>
                    </a:lnTo>
                    <a:lnTo>
                      <a:pt x="690" y="1300"/>
                    </a:lnTo>
                    <a:lnTo>
                      <a:pt x="693" y="1266"/>
                    </a:lnTo>
                    <a:lnTo>
                      <a:pt x="693" y="1240"/>
                    </a:lnTo>
                    <a:lnTo>
                      <a:pt x="694" y="1215"/>
                    </a:lnTo>
                    <a:lnTo>
                      <a:pt x="697" y="1189"/>
                    </a:lnTo>
                    <a:lnTo>
                      <a:pt x="702" y="1163"/>
                    </a:lnTo>
                    <a:lnTo>
                      <a:pt x="709" y="1146"/>
                    </a:lnTo>
                    <a:lnTo>
                      <a:pt x="718" y="1130"/>
                    </a:lnTo>
                    <a:lnTo>
                      <a:pt x="731" y="1117"/>
                    </a:lnTo>
                    <a:lnTo>
                      <a:pt x="746" y="1107"/>
                    </a:lnTo>
                    <a:lnTo>
                      <a:pt x="763" y="1101"/>
                    </a:lnTo>
                    <a:lnTo>
                      <a:pt x="782" y="1099"/>
                    </a:lnTo>
                    <a:lnTo>
                      <a:pt x="799" y="1097"/>
                    </a:lnTo>
                    <a:lnTo>
                      <a:pt x="822" y="1097"/>
                    </a:lnTo>
                    <a:lnTo>
                      <a:pt x="843" y="1099"/>
                    </a:lnTo>
                    <a:lnTo>
                      <a:pt x="860" y="1101"/>
                    </a:lnTo>
                    <a:lnTo>
                      <a:pt x="883" y="1103"/>
                    </a:lnTo>
                    <a:lnTo>
                      <a:pt x="907" y="1106"/>
                    </a:lnTo>
                    <a:lnTo>
                      <a:pt x="934" y="1106"/>
                    </a:lnTo>
                    <a:lnTo>
                      <a:pt x="956" y="1103"/>
                    </a:lnTo>
                    <a:lnTo>
                      <a:pt x="979" y="1099"/>
                    </a:lnTo>
                    <a:lnTo>
                      <a:pt x="1003" y="1093"/>
                    </a:lnTo>
                    <a:lnTo>
                      <a:pt x="1020" y="1083"/>
                    </a:lnTo>
                    <a:lnTo>
                      <a:pt x="1039" y="1070"/>
                    </a:lnTo>
                    <a:lnTo>
                      <a:pt x="1051" y="1053"/>
                    </a:lnTo>
                    <a:lnTo>
                      <a:pt x="1063" y="1034"/>
                    </a:lnTo>
                    <a:lnTo>
                      <a:pt x="1068" y="1015"/>
                    </a:lnTo>
                    <a:lnTo>
                      <a:pt x="1071" y="993"/>
                    </a:lnTo>
                    <a:lnTo>
                      <a:pt x="1068" y="972"/>
                    </a:lnTo>
                    <a:lnTo>
                      <a:pt x="1067" y="949"/>
                    </a:lnTo>
                    <a:lnTo>
                      <a:pt x="1068" y="924"/>
                    </a:lnTo>
                    <a:lnTo>
                      <a:pt x="1072" y="906"/>
                    </a:lnTo>
                    <a:lnTo>
                      <a:pt x="1077" y="885"/>
                    </a:lnTo>
                    <a:lnTo>
                      <a:pt x="1085" y="867"/>
                    </a:lnTo>
                    <a:lnTo>
                      <a:pt x="1096" y="854"/>
                    </a:lnTo>
                    <a:lnTo>
                      <a:pt x="1113" y="841"/>
                    </a:lnTo>
                    <a:lnTo>
                      <a:pt x="1134" y="832"/>
                    </a:lnTo>
                    <a:lnTo>
                      <a:pt x="1156" y="825"/>
                    </a:lnTo>
                    <a:lnTo>
                      <a:pt x="1176" y="819"/>
                    </a:lnTo>
                    <a:lnTo>
                      <a:pt x="1197" y="814"/>
                    </a:lnTo>
                    <a:lnTo>
                      <a:pt x="1225" y="808"/>
                    </a:lnTo>
                    <a:lnTo>
                      <a:pt x="1246" y="803"/>
                    </a:lnTo>
                    <a:lnTo>
                      <a:pt x="1269" y="796"/>
                    </a:lnTo>
                    <a:lnTo>
                      <a:pt x="1287" y="789"/>
                    </a:lnTo>
                    <a:lnTo>
                      <a:pt x="1306" y="780"/>
                    </a:lnTo>
                    <a:lnTo>
                      <a:pt x="1321" y="769"/>
                    </a:lnTo>
                    <a:lnTo>
                      <a:pt x="1334" y="757"/>
                    </a:lnTo>
                    <a:lnTo>
                      <a:pt x="1348" y="739"/>
                    </a:lnTo>
                    <a:lnTo>
                      <a:pt x="1358" y="721"/>
                    </a:lnTo>
                    <a:lnTo>
                      <a:pt x="1366" y="701"/>
                    </a:lnTo>
                    <a:lnTo>
                      <a:pt x="1370" y="675"/>
                    </a:lnTo>
                    <a:lnTo>
                      <a:pt x="1367" y="654"/>
                    </a:lnTo>
                    <a:lnTo>
                      <a:pt x="1364" y="631"/>
                    </a:lnTo>
                    <a:lnTo>
                      <a:pt x="1358" y="603"/>
                    </a:lnTo>
                    <a:lnTo>
                      <a:pt x="1351" y="573"/>
                    </a:lnTo>
                    <a:lnTo>
                      <a:pt x="1345" y="546"/>
                    </a:lnTo>
                    <a:lnTo>
                      <a:pt x="1343" y="524"/>
                    </a:lnTo>
                    <a:lnTo>
                      <a:pt x="1343" y="504"/>
                    </a:lnTo>
                    <a:lnTo>
                      <a:pt x="1346" y="477"/>
                    </a:lnTo>
                    <a:lnTo>
                      <a:pt x="1352" y="454"/>
                    </a:lnTo>
                    <a:lnTo>
                      <a:pt x="1359" y="436"/>
                    </a:lnTo>
                    <a:lnTo>
                      <a:pt x="1368" y="419"/>
                    </a:lnTo>
                    <a:lnTo>
                      <a:pt x="1382" y="400"/>
                    </a:lnTo>
                    <a:lnTo>
                      <a:pt x="1396" y="382"/>
                    </a:lnTo>
                    <a:lnTo>
                      <a:pt x="1415" y="366"/>
                    </a:lnTo>
                    <a:lnTo>
                      <a:pt x="1435" y="353"/>
                    </a:lnTo>
                    <a:lnTo>
                      <a:pt x="1454" y="346"/>
                    </a:lnTo>
                    <a:lnTo>
                      <a:pt x="1472" y="340"/>
                    </a:lnTo>
                    <a:lnTo>
                      <a:pt x="1492" y="337"/>
                    </a:lnTo>
                    <a:lnTo>
                      <a:pt x="1516" y="337"/>
                    </a:lnTo>
                    <a:lnTo>
                      <a:pt x="1540" y="337"/>
                    </a:lnTo>
                  </a:path>
                </a:pathLst>
              </a:custGeom>
              <a:solidFill>
                <a:srgbClr val="CC99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" name="Freeform 8" descr="Solid diamond">
                <a:extLst>
                  <a:ext uri="{FF2B5EF4-FFF2-40B4-BE49-F238E27FC236}">
                    <a16:creationId xmlns:a16="http://schemas.microsoft.com/office/drawing/2014/main" id="{B94AEDC0-756E-0F1F-2A74-AFB4D75A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1301"/>
                <a:ext cx="1004" cy="1193"/>
              </a:xfrm>
              <a:custGeom>
                <a:avLst/>
                <a:gdLst>
                  <a:gd name="T0" fmla="*/ 82 w 1705"/>
                  <a:gd name="T1" fmla="*/ 39 h 2026"/>
                  <a:gd name="T2" fmla="*/ 79 w 1705"/>
                  <a:gd name="T3" fmla="*/ 19 h 2026"/>
                  <a:gd name="T4" fmla="*/ 90 w 1705"/>
                  <a:gd name="T5" fmla="*/ 2 h 2026"/>
                  <a:gd name="T6" fmla="*/ 112 w 1705"/>
                  <a:gd name="T7" fmla="*/ 1 h 2026"/>
                  <a:gd name="T8" fmla="*/ 124 w 1705"/>
                  <a:gd name="T9" fmla="*/ 10 h 2026"/>
                  <a:gd name="T10" fmla="*/ 127 w 1705"/>
                  <a:gd name="T11" fmla="*/ 26 h 2026"/>
                  <a:gd name="T12" fmla="*/ 124 w 1705"/>
                  <a:gd name="T13" fmla="*/ 44 h 2026"/>
                  <a:gd name="T14" fmla="*/ 135 w 1705"/>
                  <a:gd name="T15" fmla="*/ 55 h 2026"/>
                  <a:gd name="T16" fmla="*/ 153 w 1705"/>
                  <a:gd name="T17" fmla="*/ 59 h 2026"/>
                  <a:gd name="T18" fmla="*/ 159 w 1705"/>
                  <a:gd name="T19" fmla="*/ 68 h 2026"/>
                  <a:gd name="T20" fmla="*/ 160 w 1705"/>
                  <a:gd name="T21" fmla="*/ 79 h 2026"/>
                  <a:gd name="T22" fmla="*/ 166 w 1705"/>
                  <a:gd name="T23" fmla="*/ 90 h 2026"/>
                  <a:gd name="T24" fmla="*/ 180 w 1705"/>
                  <a:gd name="T25" fmla="*/ 92 h 2026"/>
                  <a:gd name="T26" fmla="*/ 194 w 1705"/>
                  <a:gd name="T27" fmla="*/ 91 h 2026"/>
                  <a:gd name="T28" fmla="*/ 203 w 1705"/>
                  <a:gd name="T29" fmla="*/ 97 h 2026"/>
                  <a:gd name="T30" fmla="*/ 205 w 1705"/>
                  <a:gd name="T31" fmla="*/ 115 h 2026"/>
                  <a:gd name="T32" fmla="*/ 203 w 1705"/>
                  <a:gd name="T33" fmla="*/ 140 h 2026"/>
                  <a:gd name="T34" fmla="*/ 194 w 1705"/>
                  <a:gd name="T35" fmla="*/ 145 h 2026"/>
                  <a:gd name="T36" fmla="*/ 178 w 1705"/>
                  <a:gd name="T37" fmla="*/ 145 h 2026"/>
                  <a:gd name="T38" fmla="*/ 167 w 1705"/>
                  <a:gd name="T39" fmla="*/ 147 h 2026"/>
                  <a:gd name="T40" fmla="*/ 160 w 1705"/>
                  <a:gd name="T41" fmla="*/ 154 h 2026"/>
                  <a:gd name="T42" fmla="*/ 159 w 1705"/>
                  <a:gd name="T43" fmla="*/ 168 h 2026"/>
                  <a:gd name="T44" fmla="*/ 152 w 1705"/>
                  <a:gd name="T45" fmla="*/ 177 h 2026"/>
                  <a:gd name="T46" fmla="*/ 138 w 1705"/>
                  <a:gd name="T47" fmla="*/ 181 h 2026"/>
                  <a:gd name="T48" fmla="*/ 127 w 1705"/>
                  <a:gd name="T49" fmla="*/ 188 h 2026"/>
                  <a:gd name="T50" fmla="*/ 124 w 1705"/>
                  <a:gd name="T51" fmla="*/ 201 h 2026"/>
                  <a:gd name="T52" fmla="*/ 127 w 1705"/>
                  <a:gd name="T53" fmla="*/ 218 h 2026"/>
                  <a:gd name="T54" fmla="*/ 121 w 1705"/>
                  <a:gd name="T55" fmla="*/ 234 h 2026"/>
                  <a:gd name="T56" fmla="*/ 111 w 1705"/>
                  <a:gd name="T57" fmla="*/ 243 h 2026"/>
                  <a:gd name="T58" fmla="*/ 96 w 1705"/>
                  <a:gd name="T59" fmla="*/ 243 h 2026"/>
                  <a:gd name="T60" fmla="*/ 84 w 1705"/>
                  <a:gd name="T61" fmla="*/ 237 h 2026"/>
                  <a:gd name="T62" fmla="*/ 79 w 1705"/>
                  <a:gd name="T63" fmla="*/ 225 h 2026"/>
                  <a:gd name="T64" fmla="*/ 80 w 1705"/>
                  <a:gd name="T65" fmla="*/ 211 h 2026"/>
                  <a:gd name="T66" fmla="*/ 81 w 1705"/>
                  <a:gd name="T67" fmla="*/ 198 h 2026"/>
                  <a:gd name="T68" fmla="*/ 73 w 1705"/>
                  <a:gd name="T69" fmla="*/ 190 h 2026"/>
                  <a:gd name="T70" fmla="*/ 61 w 1705"/>
                  <a:gd name="T71" fmla="*/ 186 h 2026"/>
                  <a:gd name="T72" fmla="*/ 48 w 1705"/>
                  <a:gd name="T73" fmla="*/ 181 h 2026"/>
                  <a:gd name="T74" fmla="*/ 45 w 1705"/>
                  <a:gd name="T75" fmla="*/ 167 h 2026"/>
                  <a:gd name="T76" fmla="*/ 42 w 1705"/>
                  <a:gd name="T77" fmla="*/ 155 h 2026"/>
                  <a:gd name="T78" fmla="*/ 29 w 1705"/>
                  <a:gd name="T79" fmla="*/ 151 h 2026"/>
                  <a:gd name="T80" fmla="*/ 17 w 1705"/>
                  <a:gd name="T81" fmla="*/ 153 h 2026"/>
                  <a:gd name="T82" fmla="*/ 4 w 1705"/>
                  <a:gd name="T83" fmla="*/ 148 h 2026"/>
                  <a:gd name="T84" fmla="*/ 1 w 1705"/>
                  <a:gd name="T85" fmla="*/ 132 h 2026"/>
                  <a:gd name="T86" fmla="*/ 1 w 1705"/>
                  <a:gd name="T87" fmla="*/ 109 h 2026"/>
                  <a:gd name="T88" fmla="*/ 5 w 1705"/>
                  <a:gd name="T89" fmla="*/ 95 h 2026"/>
                  <a:gd name="T90" fmla="*/ 15 w 1705"/>
                  <a:gd name="T91" fmla="*/ 91 h 2026"/>
                  <a:gd name="T92" fmla="*/ 30 w 1705"/>
                  <a:gd name="T93" fmla="*/ 92 h 2026"/>
                  <a:gd name="T94" fmla="*/ 44 w 1705"/>
                  <a:gd name="T95" fmla="*/ 87 h 2026"/>
                  <a:gd name="T96" fmla="*/ 46 w 1705"/>
                  <a:gd name="T97" fmla="*/ 74 h 2026"/>
                  <a:gd name="T98" fmla="*/ 51 w 1705"/>
                  <a:gd name="T99" fmla="*/ 61 h 2026"/>
                  <a:gd name="T100" fmla="*/ 65 w 1705"/>
                  <a:gd name="T101" fmla="*/ 57 h 20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05"/>
                  <a:gd name="T154" fmla="*/ 0 h 2026"/>
                  <a:gd name="T155" fmla="*/ 1705 w 1705"/>
                  <a:gd name="T156" fmla="*/ 2026 h 20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05" h="2026">
                    <a:moveTo>
                      <a:pt x="649" y="423"/>
                    </a:moveTo>
                    <a:lnTo>
                      <a:pt x="667" y="400"/>
                    </a:lnTo>
                    <a:lnTo>
                      <a:pt x="679" y="379"/>
                    </a:lnTo>
                    <a:lnTo>
                      <a:pt x="685" y="354"/>
                    </a:lnTo>
                    <a:lnTo>
                      <a:pt x="685" y="323"/>
                    </a:lnTo>
                    <a:lnTo>
                      <a:pt x="677" y="287"/>
                    </a:lnTo>
                    <a:lnTo>
                      <a:pt x="671" y="256"/>
                    </a:lnTo>
                    <a:lnTo>
                      <a:pt x="661" y="219"/>
                    </a:lnTo>
                    <a:lnTo>
                      <a:pt x="657" y="179"/>
                    </a:lnTo>
                    <a:lnTo>
                      <a:pt x="661" y="154"/>
                    </a:lnTo>
                    <a:lnTo>
                      <a:pt x="668" y="124"/>
                    </a:lnTo>
                    <a:lnTo>
                      <a:pt x="681" y="92"/>
                    </a:lnTo>
                    <a:lnTo>
                      <a:pt x="700" y="62"/>
                    </a:lnTo>
                    <a:lnTo>
                      <a:pt x="724" y="37"/>
                    </a:lnTo>
                    <a:lnTo>
                      <a:pt x="745" y="19"/>
                    </a:lnTo>
                    <a:lnTo>
                      <a:pt x="774" y="7"/>
                    </a:lnTo>
                    <a:lnTo>
                      <a:pt x="809" y="1"/>
                    </a:lnTo>
                    <a:lnTo>
                      <a:pt x="846" y="0"/>
                    </a:lnTo>
                    <a:lnTo>
                      <a:pt x="895" y="0"/>
                    </a:lnTo>
                    <a:lnTo>
                      <a:pt x="935" y="4"/>
                    </a:lnTo>
                    <a:lnTo>
                      <a:pt x="958" y="13"/>
                    </a:lnTo>
                    <a:lnTo>
                      <a:pt x="975" y="24"/>
                    </a:lnTo>
                    <a:lnTo>
                      <a:pt x="993" y="37"/>
                    </a:lnTo>
                    <a:lnTo>
                      <a:pt x="1012" y="58"/>
                    </a:lnTo>
                    <a:lnTo>
                      <a:pt x="1029" y="84"/>
                    </a:lnTo>
                    <a:lnTo>
                      <a:pt x="1043" y="107"/>
                    </a:lnTo>
                    <a:lnTo>
                      <a:pt x="1049" y="127"/>
                    </a:lnTo>
                    <a:lnTo>
                      <a:pt x="1055" y="161"/>
                    </a:lnTo>
                    <a:lnTo>
                      <a:pt x="1055" y="192"/>
                    </a:lnTo>
                    <a:lnTo>
                      <a:pt x="1051" y="222"/>
                    </a:lnTo>
                    <a:lnTo>
                      <a:pt x="1045" y="245"/>
                    </a:lnTo>
                    <a:lnTo>
                      <a:pt x="1039" y="282"/>
                    </a:lnTo>
                    <a:lnTo>
                      <a:pt x="1029" y="321"/>
                    </a:lnTo>
                    <a:lnTo>
                      <a:pt x="1025" y="346"/>
                    </a:lnTo>
                    <a:lnTo>
                      <a:pt x="1032" y="370"/>
                    </a:lnTo>
                    <a:lnTo>
                      <a:pt x="1040" y="387"/>
                    </a:lnTo>
                    <a:lnTo>
                      <a:pt x="1055" y="410"/>
                    </a:lnTo>
                    <a:lnTo>
                      <a:pt x="1076" y="429"/>
                    </a:lnTo>
                    <a:lnTo>
                      <a:pt x="1096" y="445"/>
                    </a:lnTo>
                    <a:lnTo>
                      <a:pt x="1125" y="458"/>
                    </a:lnTo>
                    <a:lnTo>
                      <a:pt x="1154" y="467"/>
                    </a:lnTo>
                    <a:lnTo>
                      <a:pt x="1182" y="474"/>
                    </a:lnTo>
                    <a:lnTo>
                      <a:pt x="1211" y="478"/>
                    </a:lnTo>
                    <a:lnTo>
                      <a:pt x="1242" y="487"/>
                    </a:lnTo>
                    <a:lnTo>
                      <a:pt x="1266" y="495"/>
                    </a:lnTo>
                    <a:lnTo>
                      <a:pt x="1284" y="506"/>
                    </a:lnTo>
                    <a:lnTo>
                      <a:pt x="1299" y="517"/>
                    </a:lnTo>
                    <a:lnTo>
                      <a:pt x="1310" y="530"/>
                    </a:lnTo>
                    <a:lnTo>
                      <a:pt x="1318" y="546"/>
                    </a:lnTo>
                    <a:lnTo>
                      <a:pt x="1324" y="565"/>
                    </a:lnTo>
                    <a:lnTo>
                      <a:pt x="1327" y="582"/>
                    </a:lnTo>
                    <a:lnTo>
                      <a:pt x="1329" y="598"/>
                    </a:lnTo>
                    <a:lnTo>
                      <a:pt x="1329" y="619"/>
                    </a:lnTo>
                    <a:lnTo>
                      <a:pt x="1327" y="644"/>
                    </a:lnTo>
                    <a:lnTo>
                      <a:pt x="1327" y="663"/>
                    </a:lnTo>
                    <a:lnTo>
                      <a:pt x="1331" y="686"/>
                    </a:lnTo>
                    <a:lnTo>
                      <a:pt x="1340" y="706"/>
                    </a:lnTo>
                    <a:lnTo>
                      <a:pt x="1351" y="723"/>
                    </a:lnTo>
                    <a:lnTo>
                      <a:pt x="1364" y="736"/>
                    </a:lnTo>
                    <a:lnTo>
                      <a:pt x="1381" y="750"/>
                    </a:lnTo>
                    <a:lnTo>
                      <a:pt x="1399" y="759"/>
                    </a:lnTo>
                    <a:lnTo>
                      <a:pt x="1425" y="765"/>
                    </a:lnTo>
                    <a:lnTo>
                      <a:pt x="1448" y="768"/>
                    </a:lnTo>
                    <a:lnTo>
                      <a:pt x="1469" y="769"/>
                    </a:lnTo>
                    <a:lnTo>
                      <a:pt x="1493" y="768"/>
                    </a:lnTo>
                    <a:lnTo>
                      <a:pt x="1522" y="765"/>
                    </a:lnTo>
                    <a:lnTo>
                      <a:pt x="1545" y="763"/>
                    </a:lnTo>
                    <a:lnTo>
                      <a:pt x="1567" y="760"/>
                    </a:lnTo>
                    <a:lnTo>
                      <a:pt x="1588" y="759"/>
                    </a:lnTo>
                    <a:lnTo>
                      <a:pt x="1614" y="760"/>
                    </a:lnTo>
                    <a:lnTo>
                      <a:pt x="1627" y="763"/>
                    </a:lnTo>
                    <a:lnTo>
                      <a:pt x="1643" y="768"/>
                    </a:lnTo>
                    <a:lnTo>
                      <a:pt x="1658" y="776"/>
                    </a:lnTo>
                    <a:lnTo>
                      <a:pt x="1673" y="789"/>
                    </a:lnTo>
                    <a:lnTo>
                      <a:pt x="1685" y="804"/>
                    </a:lnTo>
                    <a:lnTo>
                      <a:pt x="1695" y="825"/>
                    </a:lnTo>
                    <a:lnTo>
                      <a:pt x="1699" y="844"/>
                    </a:lnTo>
                    <a:lnTo>
                      <a:pt x="1701" y="867"/>
                    </a:lnTo>
                    <a:lnTo>
                      <a:pt x="1704" y="909"/>
                    </a:lnTo>
                    <a:lnTo>
                      <a:pt x="1703" y="958"/>
                    </a:lnTo>
                    <a:lnTo>
                      <a:pt x="1704" y="1008"/>
                    </a:lnTo>
                    <a:lnTo>
                      <a:pt x="1700" y="1069"/>
                    </a:lnTo>
                    <a:lnTo>
                      <a:pt x="1696" y="1110"/>
                    </a:lnTo>
                    <a:lnTo>
                      <a:pt x="1692" y="1144"/>
                    </a:lnTo>
                    <a:lnTo>
                      <a:pt x="1685" y="1162"/>
                    </a:lnTo>
                    <a:lnTo>
                      <a:pt x="1675" y="1180"/>
                    </a:lnTo>
                    <a:lnTo>
                      <a:pt x="1663" y="1191"/>
                    </a:lnTo>
                    <a:lnTo>
                      <a:pt x="1647" y="1201"/>
                    </a:lnTo>
                    <a:lnTo>
                      <a:pt x="1628" y="1207"/>
                    </a:lnTo>
                    <a:lnTo>
                      <a:pt x="1612" y="1211"/>
                    </a:lnTo>
                    <a:lnTo>
                      <a:pt x="1579" y="1213"/>
                    </a:lnTo>
                    <a:lnTo>
                      <a:pt x="1550" y="1211"/>
                    </a:lnTo>
                    <a:lnTo>
                      <a:pt x="1526" y="1207"/>
                    </a:lnTo>
                    <a:lnTo>
                      <a:pt x="1505" y="1205"/>
                    </a:lnTo>
                    <a:lnTo>
                      <a:pt x="1481" y="1204"/>
                    </a:lnTo>
                    <a:lnTo>
                      <a:pt x="1460" y="1204"/>
                    </a:lnTo>
                    <a:lnTo>
                      <a:pt x="1441" y="1205"/>
                    </a:lnTo>
                    <a:lnTo>
                      <a:pt x="1421" y="1207"/>
                    </a:lnTo>
                    <a:lnTo>
                      <a:pt x="1397" y="1214"/>
                    </a:lnTo>
                    <a:lnTo>
                      <a:pt x="1384" y="1220"/>
                    </a:lnTo>
                    <a:lnTo>
                      <a:pt x="1372" y="1226"/>
                    </a:lnTo>
                    <a:lnTo>
                      <a:pt x="1356" y="1237"/>
                    </a:lnTo>
                    <a:lnTo>
                      <a:pt x="1345" y="1252"/>
                    </a:lnTo>
                    <a:lnTo>
                      <a:pt x="1337" y="1265"/>
                    </a:lnTo>
                    <a:lnTo>
                      <a:pt x="1329" y="1280"/>
                    </a:lnTo>
                    <a:lnTo>
                      <a:pt x="1325" y="1296"/>
                    </a:lnTo>
                    <a:lnTo>
                      <a:pt x="1324" y="1314"/>
                    </a:lnTo>
                    <a:lnTo>
                      <a:pt x="1325" y="1332"/>
                    </a:lnTo>
                    <a:lnTo>
                      <a:pt x="1325" y="1364"/>
                    </a:lnTo>
                    <a:lnTo>
                      <a:pt x="1324" y="1397"/>
                    </a:lnTo>
                    <a:lnTo>
                      <a:pt x="1316" y="1422"/>
                    </a:lnTo>
                    <a:lnTo>
                      <a:pt x="1308" y="1442"/>
                    </a:lnTo>
                    <a:lnTo>
                      <a:pt x="1296" y="1456"/>
                    </a:lnTo>
                    <a:lnTo>
                      <a:pt x="1279" y="1468"/>
                    </a:lnTo>
                    <a:lnTo>
                      <a:pt x="1262" y="1478"/>
                    </a:lnTo>
                    <a:lnTo>
                      <a:pt x="1242" y="1483"/>
                    </a:lnTo>
                    <a:lnTo>
                      <a:pt x="1217" y="1489"/>
                    </a:lnTo>
                    <a:lnTo>
                      <a:pt x="1195" y="1496"/>
                    </a:lnTo>
                    <a:lnTo>
                      <a:pt x="1170" y="1501"/>
                    </a:lnTo>
                    <a:lnTo>
                      <a:pt x="1149" y="1505"/>
                    </a:lnTo>
                    <a:lnTo>
                      <a:pt x="1125" y="1511"/>
                    </a:lnTo>
                    <a:lnTo>
                      <a:pt x="1106" y="1521"/>
                    </a:lnTo>
                    <a:lnTo>
                      <a:pt x="1085" y="1531"/>
                    </a:lnTo>
                    <a:lnTo>
                      <a:pt x="1065" y="1544"/>
                    </a:lnTo>
                    <a:lnTo>
                      <a:pt x="1051" y="1561"/>
                    </a:lnTo>
                    <a:lnTo>
                      <a:pt x="1037" y="1581"/>
                    </a:lnTo>
                    <a:lnTo>
                      <a:pt x="1027" y="1606"/>
                    </a:lnTo>
                    <a:lnTo>
                      <a:pt x="1024" y="1627"/>
                    </a:lnTo>
                    <a:lnTo>
                      <a:pt x="1025" y="1652"/>
                    </a:lnTo>
                    <a:lnTo>
                      <a:pt x="1029" y="1675"/>
                    </a:lnTo>
                    <a:lnTo>
                      <a:pt x="1036" y="1700"/>
                    </a:lnTo>
                    <a:lnTo>
                      <a:pt x="1041" y="1727"/>
                    </a:lnTo>
                    <a:lnTo>
                      <a:pt x="1045" y="1751"/>
                    </a:lnTo>
                    <a:lnTo>
                      <a:pt x="1051" y="1783"/>
                    </a:lnTo>
                    <a:lnTo>
                      <a:pt x="1051" y="1815"/>
                    </a:lnTo>
                    <a:lnTo>
                      <a:pt x="1044" y="1846"/>
                    </a:lnTo>
                    <a:lnTo>
                      <a:pt x="1037" y="1871"/>
                    </a:lnTo>
                    <a:lnTo>
                      <a:pt x="1029" y="1895"/>
                    </a:lnTo>
                    <a:lnTo>
                      <a:pt x="1019" y="1918"/>
                    </a:lnTo>
                    <a:lnTo>
                      <a:pt x="1004" y="1947"/>
                    </a:lnTo>
                    <a:lnTo>
                      <a:pt x="988" y="1966"/>
                    </a:lnTo>
                    <a:lnTo>
                      <a:pt x="975" y="1979"/>
                    </a:lnTo>
                    <a:lnTo>
                      <a:pt x="958" y="1995"/>
                    </a:lnTo>
                    <a:lnTo>
                      <a:pt x="939" y="2009"/>
                    </a:lnTo>
                    <a:lnTo>
                      <a:pt x="922" y="2016"/>
                    </a:lnTo>
                    <a:lnTo>
                      <a:pt x="906" y="2021"/>
                    </a:lnTo>
                    <a:lnTo>
                      <a:pt x="879" y="2024"/>
                    </a:lnTo>
                    <a:lnTo>
                      <a:pt x="850" y="2025"/>
                    </a:lnTo>
                    <a:lnTo>
                      <a:pt x="813" y="2024"/>
                    </a:lnTo>
                    <a:lnTo>
                      <a:pt x="796" y="2024"/>
                    </a:lnTo>
                    <a:lnTo>
                      <a:pt x="773" y="2019"/>
                    </a:lnTo>
                    <a:lnTo>
                      <a:pt x="749" y="2012"/>
                    </a:lnTo>
                    <a:lnTo>
                      <a:pt x="728" y="1999"/>
                    </a:lnTo>
                    <a:lnTo>
                      <a:pt x="715" y="1988"/>
                    </a:lnTo>
                    <a:lnTo>
                      <a:pt x="700" y="1972"/>
                    </a:lnTo>
                    <a:lnTo>
                      <a:pt x="688" y="1957"/>
                    </a:lnTo>
                    <a:lnTo>
                      <a:pt x="676" y="1939"/>
                    </a:lnTo>
                    <a:lnTo>
                      <a:pt x="667" y="1920"/>
                    </a:lnTo>
                    <a:lnTo>
                      <a:pt x="659" y="1897"/>
                    </a:lnTo>
                    <a:lnTo>
                      <a:pt x="655" y="1872"/>
                    </a:lnTo>
                    <a:lnTo>
                      <a:pt x="653" y="1854"/>
                    </a:lnTo>
                    <a:lnTo>
                      <a:pt x="653" y="1828"/>
                    </a:lnTo>
                    <a:lnTo>
                      <a:pt x="655" y="1806"/>
                    </a:lnTo>
                    <a:lnTo>
                      <a:pt x="661" y="1783"/>
                    </a:lnTo>
                    <a:lnTo>
                      <a:pt x="667" y="1756"/>
                    </a:lnTo>
                    <a:lnTo>
                      <a:pt x="673" y="1730"/>
                    </a:lnTo>
                    <a:lnTo>
                      <a:pt x="677" y="1707"/>
                    </a:lnTo>
                    <a:lnTo>
                      <a:pt x="679" y="1685"/>
                    </a:lnTo>
                    <a:lnTo>
                      <a:pt x="677" y="1668"/>
                    </a:lnTo>
                    <a:lnTo>
                      <a:pt x="673" y="1651"/>
                    </a:lnTo>
                    <a:lnTo>
                      <a:pt x="663" y="1629"/>
                    </a:lnTo>
                    <a:lnTo>
                      <a:pt x="652" y="1615"/>
                    </a:lnTo>
                    <a:lnTo>
                      <a:pt x="639" y="1599"/>
                    </a:lnTo>
                    <a:lnTo>
                      <a:pt x="624" y="1587"/>
                    </a:lnTo>
                    <a:lnTo>
                      <a:pt x="610" y="1576"/>
                    </a:lnTo>
                    <a:lnTo>
                      <a:pt x="588" y="1567"/>
                    </a:lnTo>
                    <a:lnTo>
                      <a:pt x="570" y="1561"/>
                    </a:lnTo>
                    <a:lnTo>
                      <a:pt x="546" y="1555"/>
                    </a:lnTo>
                    <a:lnTo>
                      <a:pt x="525" y="1553"/>
                    </a:lnTo>
                    <a:lnTo>
                      <a:pt x="505" y="1547"/>
                    </a:lnTo>
                    <a:lnTo>
                      <a:pt x="481" y="1541"/>
                    </a:lnTo>
                    <a:lnTo>
                      <a:pt x="461" y="1532"/>
                    </a:lnTo>
                    <a:lnTo>
                      <a:pt x="437" y="1525"/>
                    </a:lnTo>
                    <a:lnTo>
                      <a:pt x="418" y="1517"/>
                    </a:lnTo>
                    <a:lnTo>
                      <a:pt x="404" y="1504"/>
                    </a:lnTo>
                    <a:lnTo>
                      <a:pt x="392" y="1486"/>
                    </a:lnTo>
                    <a:lnTo>
                      <a:pt x="384" y="1465"/>
                    </a:lnTo>
                    <a:lnTo>
                      <a:pt x="377" y="1436"/>
                    </a:lnTo>
                    <a:lnTo>
                      <a:pt x="376" y="1413"/>
                    </a:lnTo>
                    <a:lnTo>
                      <a:pt x="377" y="1387"/>
                    </a:lnTo>
                    <a:lnTo>
                      <a:pt x="380" y="1367"/>
                    </a:lnTo>
                    <a:lnTo>
                      <a:pt x="377" y="1342"/>
                    </a:lnTo>
                    <a:lnTo>
                      <a:pt x="371" y="1324"/>
                    </a:lnTo>
                    <a:lnTo>
                      <a:pt x="359" y="1303"/>
                    </a:lnTo>
                    <a:lnTo>
                      <a:pt x="347" y="1290"/>
                    </a:lnTo>
                    <a:lnTo>
                      <a:pt x="332" y="1278"/>
                    </a:lnTo>
                    <a:lnTo>
                      <a:pt x="312" y="1269"/>
                    </a:lnTo>
                    <a:lnTo>
                      <a:pt x="290" y="1260"/>
                    </a:lnTo>
                    <a:lnTo>
                      <a:pt x="266" y="1257"/>
                    </a:lnTo>
                    <a:lnTo>
                      <a:pt x="246" y="1254"/>
                    </a:lnTo>
                    <a:lnTo>
                      <a:pt x="223" y="1254"/>
                    </a:lnTo>
                    <a:lnTo>
                      <a:pt x="203" y="1257"/>
                    </a:lnTo>
                    <a:lnTo>
                      <a:pt x="183" y="1259"/>
                    </a:lnTo>
                    <a:lnTo>
                      <a:pt x="163" y="1262"/>
                    </a:lnTo>
                    <a:lnTo>
                      <a:pt x="143" y="1265"/>
                    </a:lnTo>
                    <a:lnTo>
                      <a:pt x="110" y="1265"/>
                    </a:lnTo>
                    <a:lnTo>
                      <a:pt x="89" y="1263"/>
                    </a:lnTo>
                    <a:lnTo>
                      <a:pt x="66" y="1257"/>
                    </a:lnTo>
                    <a:lnTo>
                      <a:pt x="50" y="1249"/>
                    </a:lnTo>
                    <a:lnTo>
                      <a:pt x="33" y="1234"/>
                    </a:lnTo>
                    <a:lnTo>
                      <a:pt x="21" y="1218"/>
                    </a:lnTo>
                    <a:lnTo>
                      <a:pt x="13" y="1201"/>
                    </a:lnTo>
                    <a:lnTo>
                      <a:pt x="4" y="1168"/>
                    </a:lnTo>
                    <a:lnTo>
                      <a:pt x="3" y="1133"/>
                    </a:lnTo>
                    <a:lnTo>
                      <a:pt x="1" y="1099"/>
                    </a:lnTo>
                    <a:lnTo>
                      <a:pt x="0" y="1056"/>
                    </a:lnTo>
                    <a:lnTo>
                      <a:pt x="3" y="1018"/>
                    </a:lnTo>
                    <a:lnTo>
                      <a:pt x="4" y="979"/>
                    </a:lnTo>
                    <a:lnTo>
                      <a:pt x="5" y="943"/>
                    </a:lnTo>
                    <a:lnTo>
                      <a:pt x="8" y="906"/>
                    </a:lnTo>
                    <a:lnTo>
                      <a:pt x="12" y="877"/>
                    </a:lnTo>
                    <a:lnTo>
                      <a:pt x="16" y="845"/>
                    </a:lnTo>
                    <a:lnTo>
                      <a:pt x="21" y="821"/>
                    </a:lnTo>
                    <a:lnTo>
                      <a:pt x="29" y="805"/>
                    </a:lnTo>
                    <a:lnTo>
                      <a:pt x="41" y="789"/>
                    </a:lnTo>
                    <a:lnTo>
                      <a:pt x="53" y="779"/>
                    </a:lnTo>
                    <a:lnTo>
                      <a:pt x="69" y="768"/>
                    </a:lnTo>
                    <a:lnTo>
                      <a:pt x="84" y="765"/>
                    </a:lnTo>
                    <a:lnTo>
                      <a:pt x="102" y="760"/>
                    </a:lnTo>
                    <a:lnTo>
                      <a:pt x="126" y="759"/>
                    </a:lnTo>
                    <a:lnTo>
                      <a:pt x="147" y="760"/>
                    </a:lnTo>
                    <a:lnTo>
                      <a:pt x="177" y="765"/>
                    </a:lnTo>
                    <a:lnTo>
                      <a:pt x="202" y="766"/>
                    </a:lnTo>
                    <a:lnTo>
                      <a:pt x="223" y="768"/>
                    </a:lnTo>
                    <a:lnTo>
                      <a:pt x="252" y="769"/>
                    </a:lnTo>
                    <a:lnTo>
                      <a:pt x="283" y="765"/>
                    </a:lnTo>
                    <a:lnTo>
                      <a:pt x="308" y="759"/>
                    </a:lnTo>
                    <a:lnTo>
                      <a:pt x="332" y="749"/>
                    </a:lnTo>
                    <a:lnTo>
                      <a:pt x="348" y="739"/>
                    </a:lnTo>
                    <a:lnTo>
                      <a:pt x="364" y="723"/>
                    </a:lnTo>
                    <a:lnTo>
                      <a:pt x="376" y="703"/>
                    </a:lnTo>
                    <a:lnTo>
                      <a:pt x="384" y="683"/>
                    </a:lnTo>
                    <a:lnTo>
                      <a:pt x="386" y="661"/>
                    </a:lnTo>
                    <a:lnTo>
                      <a:pt x="385" y="645"/>
                    </a:lnTo>
                    <a:lnTo>
                      <a:pt x="384" y="615"/>
                    </a:lnTo>
                    <a:lnTo>
                      <a:pt x="385" y="585"/>
                    </a:lnTo>
                    <a:lnTo>
                      <a:pt x="390" y="562"/>
                    </a:lnTo>
                    <a:lnTo>
                      <a:pt x="397" y="540"/>
                    </a:lnTo>
                    <a:lnTo>
                      <a:pt x="406" y="524"/>
                    </a:lnTo>
                    <a:lnTo>
                      <a:pt x="425" y="508"/>
                    </a:lnTo>
                    <a:lnTo>
                      <a:pt x="445" y="497"/>
                    </a:lnTo>
                    <a:lnTo>
                      <a:pt x="470" y="488"/>
                    </a:lnTo>
                    <a:lnTo>
                      <a:pt x="495" y="481"/>
                    </a:lnTo>
                    <a:lnTo>
                      <a:pt x="517" y="475"/>
                    </a:lnTo>
                    <a:lnTo>
                      <a:pt x="543" y="471"/>
                    </a:lnTo>
                    <a:lnTo>
                      <a:pt x="568" y="465"/>
                    </a:lnTo>
                    <a:lnTo>
                      <a:pt x="598" y="457"/>
                    </a:lnTo>
                    <a:lnTo>
                      <a:pt x="626" y="444"/>
                    </a:lnTo>
                    <a:lnTo>
                      <a:pt x="649" y="423"/>
                    </a:lnTo>
                  </a:path>
                </a:pathLst>
              </a:custGeom>
              <a:pattFill prst="solidDmnd">
                <a:fgClr>
                  <a:schemeClr val="accent2"/>
                </a:fgClr>
                <a:bgClr>
                  <a:schemeClr val="bg1"/>
                </a:bgClr>
              </a:patt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A9984878-E09E-804A-F88E-BF25BB115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282"/>
              <a:ext cx="128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AU" altLang="en-US" sz="1600" b="1">
                  <a:latin typeface="Times New Roman" panose="02020603050405020304" pitchFamily="18" charset="0"/>
                </a:rPr>
                <a:t>Formulation - agreed</a:t>
              </a:r>
            </a:p>
            <a:p>
              <a:r>
                <a:rPr lang="en-AU" altLang="en-US" sz="1600" b="1">
                  <a:latin typeface="Times New Roman" panose="02020603050405020304" pitchFamily="18" charset="0"/>
                </a:rPr>
                <a:t>Solutions - agreed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0875B46-EBC1-8A9D-8B2E-53CAB47D52C9}"/>
              </a:ext>
            </a:extLst>
          </p:cNvPr>
          <p:cNvGrpSpPr>
            <a:grpSpLocks/>
          </p:cNvGrpSpPr>
          <p:nvPr/>
        </p:nvGrpSpPr>
        <p:grpSpPr bwMode="auto">
          <a:xfrm>
            <a:off x="4805242" y="1995490"/>
            <a:ext cx="2636254" cy="3743323"/>
            <a:chOff x="2160" y="1128"/>
            <a:chExt cx="1453" cy="2088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04C86F1-5DEE-B34E-5425-D97D330A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128"/>
              <a:ext cx="1453" cy="1560"/>
            </a:xfrm>
            <a:custGeom>
              <a:avLst/>
              <a:gdLst>
                <a:gd name="T0" fmla="*/ 232 w 1945"/>
                <a:gd name="T1" fmla="*/ 34 h 2088"/>
                <a:gd name="T2" fmla="*/ 363 w 1945"/>
                <a:gd name="T3" fmla="*/ 0 h 2088"/>
                <a:gd name="T4" fmla="*/ 385 w 1945"/>
                <a:gd name="T5" fmla="*/ 4 h 2088"/>
                <a:gd name="T6" fmla="*/ 423 w 1945"/>
                <a:gd name="T7" fmla="*/ 22 h 2088"/>
                <a:gd name="T8" fmla="*/ 579 w 1945"/>
                <a:gd name="T9" fmla="*/ 56 h 2088"/>
                <a:gd name="T10" fmla="*/ 598 w 1945"/>
                <a:gd name="T11" fmla="*/ 78 h 2088"/>
                <a:gd name="T12" fmla="*/ 606 w 1945"/>
                <a:gd name="T13" fmla="*/ 112 h 2088"/>
                <a:gd name="T14" fmla="*/ 579 w 1945"/>
                <a:gd name="T15" fmla="*/ 183 h 2088"/>
                <a:gd name="T16" fmla="*/ 587 w 1945"/>
                <a:gd name="T17" fmla="*/ 255 h 2088"/>
                <a:gd name="T18" fmla="*/ 591 w 1945"/>
                <a:gd name="T19" fmla="*/ 306 h 2088"/>
                <a:gd name="T20" fmla="*/ 564 w 1945"/>
                <a:gd name="T21" fmla="*/ 471 h 2088"/>
                <a:gd name="T22" fmla="*/ 531 w 1945"/>
                <a:gd name="T23" fmla="*/ 516 h 2088"/>
                <a:gd name="T24" fmla="*/ 493 w 1945"/>
                <a:gd name="T25" fmla="*/ 520 h 2088"/>
                <a:gd name="T26" fmla="*/ 464 w 1945"/>
                <a:gd name="T27" fmla="*/ 546 h 2088"/>
                <a:gd name="T28" fmla="*/ 453 w 1945"/>
                <a:gd name="T29" fmla="*/ 595 h 2088"/>
                <a:gd name="T30" fmla="*/ 169 w 1945"/>
                <a:gd name="T31" fmla="*/ 539 h 2088"/>
                <a:gd name="T32" fmla="*/ 164 w 1945"/>
                <a:gd name="T33" fmla="*/ 527 h 2088"/>
                <a:gd name="T34" fmla="*/ 173 w 1945"/>
                <a:gd name="T35" fmla="*/ 501 h 2088"/>
                <a:gd name="T36" fmla="*/ 78 w 1945"/>
                <a:gd name="T37" fmla="*/ 412 h 2088"/>
                <a:gd name="T38" fmla="*/ 52 w 1945"/>
                <a:gd name="T39" fmla="*/ 386 h 2088"/>
                <a:gd name="T40" fmla="*/ 23 w 1945"/>
                <a:gd name="T41" fmla="*/ 363 h 2088"/>
                <a:gd name="T42" fmla="*/ 12 w 1945"/>
                <a:gd name="T43" fmla="*/ 318 h 2088"/>
                <a:gd name="T44" fmla="*/ 4 w 1945"/>
                <a:gd name="T45" fmla="*/ 270 h 2088"/>
                <a:gd name="T46" fmla="*/ 26 w 1945"/>
                <a:gd name="T47" fmla="*/ 224 h 2088"/>
                <a:gd name="T48" fmla="*/ 34 w 1945"/>
                <a:gd name="T49" fmla="*/ 213 h 2088"/>
                <a:gd name="T50" fmla="*/ 56 w 1945"/>
                <a:gd name="T51" fmla="*/ 191 h 2088"/>
                <a:gd name="T52" fmla="*/ 87 w 1945"/>
                <a:gd name="T53" fmla="*/ 149 h 2088"/>
                <a:gd name="T54" fmla="*/ 131 w 1945"/>
                <a:gd name="T55" fmla="*/ 101 h 2088"/>
                <a:gd name="T56" fmla="*/ 158 w 1945"/>
                <a:gd name="T57" fmla="*/ 67 h 2088"/>
                <a:gd name="T58" fmla="*/ 213 w 1945"/>
                <a:gd name="T59" fmla="*/ 49 h 2088"/>
                <a:gd name="T60" fmla="*/ 232 w 1945"/>
                <a:gd name="T61" fmla="*/ 34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291D33A7-E564-FD14-3FE5-ABB3040C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2850"/>
              <a:ext cx="128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AU" altLang="en-US" sz="1600" b="1">
                  <a:latin typeface="Times New Roman" panose="02020603050405020304" pitchFamily="18" charset="0"/>
                </a:rPr>
                <a:t>Formulation - agreed</a:t>
              </a:r>
            </a:p>
            <a:p>
              <a:r>
                <a:rPr lang="en-AU" altLang="en-US" sz="1600" b="1">
                  <a:latin typeface="Times New Roman" panose="02020603050405020304" pitchFamily="18" charset="0"/>
                </a:rPr>
                <a:t>Solutions - debatable</a:t>
              </a:r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:a16="http://schemas.microsoft.com/office/drawing/2014/main" id="{ADDFFA1D-7F86-AC8D-5353-F44B18252E2F}"/>
              </a:ext>
            </a:extLst>
          </p:cNvPr>
          <p:cNvGrpSpPr>
            <a:grpSpLocks/>
          </p:cNvGrpSpPr>
          <p:nvPr/>
        </p:nvGrpSpPr>
        <p:grpSpPr bwMode="auto">
          <a:xfrm>
            <a:off x="1134733" y="1919290"/>
            <a:ext cx="2737060" cy="3722385"/>
            <a:chOff x="0" y="480"/>
            <a:chExt cx="1845" cy="2517"/>
          </a:xfrm>
        </p:grpSpPr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6FE52BF3-57FC-FFB8-BA54-48550A689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631"/>
              <a:ext cx="14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AU" altLang="en-US" sz="1600" b="1" dirty="0">
                  <a:latin typeface="Times New Roman" panose="02020603050405020304" pitchFamily="18" charset="0"/>
                </a:rPr>
                <a:t>Formulation - debatable</a:t>
              </a:r>
            </a:p>
            <a:p>
              <a:r>
                <a:rPr lang="en-AU" altLang="en-US" sz="1600" b="1" dirty="0">
                  <a:latin typeface="Times New Roman" panose="02020603050405020304" pitchFamily="18" charset="0"/>
                </a:rPr>
                <a:t>Solutions - debatable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1095FDF-A7F0-15D8-3EFF-28E41D63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28"/>
              <a:ext cx="1824" cy="2064"/>
            </a:xfrm>
            <a:custGeom>
              <a:avLst/>
              <a:gdLst>
                <a:gd name="T0" fmla="*/ 577 w 1945"/>
                <a:gd name="T1" fmla="*/ 104 h 2088"/>
                <a:gd name="T2" fmla="*/ 901 w 1945"/>
                <a:gd name="T3" fmla="*/ 0 h 2088"/>
                <a:gd name="T4" fmla="*/ 957 w 1945"/>
                <a:gd name="T5" fmla="*/ 12 h 2088"/>
                <a:gd name="T6" fmla="*/ 1050 w 1945"/>
                <a:gd name="T7" fmla="*/ 68 h 2088"/>
                <a:gd name="T8" fmla="*/ 1439 w 1945"/>
                <a:gd name="T9" fmla="*/ 172 h 2088"/>
                <a:gd name="T10" fmla="*/ 1485 w 1945"/>
                <a:gd name="T11" fmla="*/ 240 h 2088"/>
                <a:gd name="T12" fmla="*/ 1505 w 1945"/>
                <a:gd name="T13" fmla="*/ 344 h 2088"/>
                <a:gd name="T14" fmla="*/ 1439 w 1945"/>
                <a:gd name="T15" fmla="*/ 560 h 2088"/>
                <a:gd name="T16" fmla="*/ 1458 w 1945"/>
                <a:gd name="T17" fmla="*/ 780 h 2088"/>
                <a:gd name="T18" fmla="*/ 1467 w 1945"/>
                <a:gd name="T19" fmla="*/ 940 h 2088"/>
                <a:gd name="T20" fmla="*/ 1402 w 1945"/>
                <a:gd name="T21" fmla="*/ 1444 h 2088"/>
                <a:gd name="T22" fmla="*/ 1319 w 1945"/>
                <a:gd name="T23" fmla="*/ 1581 h 2088"/>
                <a:gd name="T24" fmla="*/ 1226 w 1945"/>
                <a:gd name="T25" fmla="*/ 1592 h 2088"/>
                <a:gd name="T26" fmla="*/ 1152 w 1945"/>
                <a:gd name="T27" fmla="*/ 1673 h 2088"/>
                <a:gd name="T28" fmla="*/ 1123 w 1945"/>
                <a:gd name="T29" fmla="*/ 1822 h 2088"/>
                <a:gd name="T30" fmla="*/ 417 w 1945"/>
                <a:gd name="T31" fmla="*/ 1650 h 2088"/>
                <a:gd name="T32" fmla="*/ 409 w 1945"/>
                <a:gd name="T33" fmla="*/ 1616 h 2088"/>
                <a:gd name="T34" fmla="*/ 429 w 1945"/>
                <a:gd name="T35" fmla="*/ 1536 h 2088"/>
                <a:gd name="T36" fmla="*/ 195 w 1945"/>
                <a:gd name="T37" fmla="*/ 1260 h 2088"/>
                <a:gd name="T38" fmla="*/ 130 w 1945"/>
                <a:gd name="T39" fmla="*/ 1180 h 2088"/>
                <a:gd name="T40" fmla="*/ 56 w 1945"/>
                <a:gd name="T41" fmla="*/ 1112 h 2088"/>
                <a:gd name="T42" fmla="*/ 29 w 1945"/>
                <a:gd name="T43" fmla="*/ 974 h 2088"/>
                <a:gd name="T44" fmla="*/ 9 w 1945"/>
                <a:gd name="T45" fmla="*/ 824 h 2088"/>
                <a:gd name="T46" fmla="*/ 66 w 1945"/>
                <a:gd name="T47" fmla="*/ 688 h 2088"/>
                <a:gd name="T48" fmla="*/ 84 w 1945"/>
                <a:gd name="T49" fmla="*/ 652 h 2088"/>
                <a:gd name="T50" fmla="*/ 140 w 1945"/>
                <a:gd name="T51" fmla="*/ 584 h 2088"/>
                <a:gd name="T52" fmla="*/ 215 w 1945"/>
                <a:gd name="T53" fmla="*/ 459 h 2088"/>
                <a:gd name="T54" fmla="*/ 325 w 1945"/>
                <a:gd name="T55" fmla="*/ 308 h 2088"/>
                <a:gd name="T56" fmla="*/ 391 w 1945"/>
                <a:gd name="T57" fmla="*/ 208 h 2088"/>
                <a:gd name="T58" fmla="*/ 530 w 1945"/>
                <a:gd name="T59" fmla="*/ 148 h 2088"/>
                <a:gd name="T60" fmla="*/ 577 w 1945"/>
                <a:gd name="T61" fmla="*/ 104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1C072D8-CC24-414A-25EB-14927293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672"/>
              <a:ext cx="693" cy="744"/>
            </a:xfrm>
            <a:custGeom>
              <a:avLst/>
              <a:gdLst>
                <a:gd name="T0" fmla="*/ 12 w 1945"/>
                <a:gd name="T1" fmla="*/ 2 h 2088"/>
                <a:gd name="T2" fmla="*/ 19 w 1945"/>
                <a:gd name="T3" fmla="*/ 0 h 2088"/>
                <a:gd name="T4" fmla="*/ 20 w 1945"/>
                <a:gd name="T5" fmla="*/ 0 h 2088"/>
                <a:gd name="T6" fmla="*/ 22 w 1945"/>
                <a:gd name="T7" fmla="*/ 1 h 2088"/>
                <a:gd name="T8" fmla="*/ 30 w 1945"/>
                <a:gd name="T9" fmla="*/ 3 h 2088"/>
                <a:gd name="T10" fmla="*/ 31 w 1945"/>
                <a:gd name="T11" fmla="*/ 4 h 2088"/>
                <a:gd name="T12" fmla="*/ 31 w 1945"/>
                <a:gd name="T13" fmla="*/ 6 h 2088"/>
                <a:gd name="T14" fmla="*/ 30 w 1945"/>
                <a:gd name="T15" fmla="*/ 10 h 2088"/>
                <a:gd name="T16" fmla="*/ 30 w 1945"/>
                <a:gd name="T17" fmla="*/ 13 h 2088"/>
                <a:gd name="T18" fmla="*/ 31 w 1945"/>
                <a:gd name="T19" fmla="*/ 16 h 2088"/>
                <a:gd name="T20" fmla="*/ 29 w 1945"/>
                <a:gd name="T21" fmla="*/ 24 h 2088"/>
                <a:gd name="T22" fmla="*/ 27 w 1945"/>
                <a:gd name="T23" fmla="*/ 27 h 2088"/>
                <a:gd name="T24" fmla="*/ 26 w 1945"/>
                <a:gd name="T25" fmla="*/ 27 h 2088"/>
                <a:gd name="T26" fmla="*/ 24 w 1945"/>
                <a:gd name="T27" fmla="*/ 28 h 2088"/>
                <a:gd name="T28" fmla="*/ 24 w 1945"/>
                <a:gd name="T29" fmla="*/ 31 h 2088"/>
                <a:gd name="T30" fmla="*/ 9 w 1945"/>
                <a:gd name="T31" fmla="*/ 28 h 2088"/>
                <a:gd name="T32" fmla="*/ 9 w 1945"/>
                <a:gd name="T33" fmla="*/ 27 h 2088"/>
                <a:gd name="T34" fmla="*/ 9 w 1945"/>
                <a:gd name="T35" fmla="*/ 26 h 2088"/>
                <a:gd name="T36" fmla="*/ 4 w 1945"/>
                <a:gd name="T37" fmla="*/ 21 h 2088"/>
                <a:gd name="T38" fmla="*/ 2 w 1945"/>
                <a:gd name="T39" fmla="*/ 20 h 2088"/>
                <a:gd name="T40" fmla="*/ 1 w 1945"/>
                <a:gd name="T41" fmla="*/ 19 h 2088"/>
                <a:gd name="T42" fmla="*/ 1 w 1945"/>
                <a:gd name="T43" fmla="*/ 16 h 2088"/>
                <a:gd name="T44" fmla="*/ 0 w 1945"/>
                <a:gd name="T45" fmla="*/ 14 h 2088"/>
                <a:gd name="T46" fmla="*/ 1 w 1945"/>
                <a:gd name="T47" fmla="*/ 12 h 2088"/>
                <a:gd name="T48" fmla="*/ 2 w 1945"/>
                <a:gd name="T49" fmla="*/ 11 h 2088"/>
                <a:gd name="T50" fmla="*/ 3 w 1945"/>
                <a:gd name="T51" fmla="*/ 10 h 2088"/>
                <a:gd name="T52" fmla="*/ 4 w 1945"/>
                <a:gd name="T53" fmla="*/ 8 h 2088"/>
                <a:gd name="T54" fmla="*/ 7 w 1945"/>
                <a:gd name="T55" fmla="*/ 5 h 2088"/>
                <a:gd name="T56" fmla="*/ 8 w 1945"/>
                <a:gd name="T57" fmla="*/ 4 h 2088"/>
                <a:gd name="T58" fmla="*/ 11 w 1945"/>
                <a:gd name="T59" fmla="*/ 2 h 2088"/>
                <a:gd name="T60" fmla="*/ 12 w 1945"/>
                <a:gd name="T61" fmla="*/ 2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A006A05-88A9-4770-434C-4133C3C9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480"/>
              <a:ext cx="693" cy="744"/>
            </a:xfrm>
            <a:custGeom>
              <a:avLst/>
              <a:gdLst>
                <a:gd name="T0" fmla="*/ 12 w 1945"/>
                <a:gd name="T1" fmla="*/ 2 h 2088"/>
                <a:gd name="T2" fmla="*/ 19 w 1945"/>
                <a:gd name="T3" fmla="*/ 0 h 2088"/>
                <a:gd name="T4" fmla="*/ 20 w 1945"/>
                <a:gd name="T5" fmla="*/ 0 h 2088"/>
                <a:gd name="T6" fmla="*/ 22 w 1945"/>
                <a:gd name="T7" fmla="*/ 1 h 2088"/>
                <a:gd name="T8" fmla="*/ 30 w 1945"/>
                <a:gd name="T9" fmla="*/ 3 h 2088"/>
                <a:gd name="T10" fmla="*/ 31 w 1945"/>
                <a:gd name="T11" fmla="*/ 4 h 2088"/>
                <a:gd name="T12" fmla="*/ 31 w 1945"/>
                <a:gd name="T13" fmla="*/ 6 h 2088"/>
                <a:gd name="T14" fmla="*/ 30 w 1945"/>
                <a:gd name="T15" fmla="*/ 10 h 2088"/>
                <a:gd name="T16" fmla="*/ 30 w 1945"/>
                <a:gd name="T17" fmla="*/ 13 h 2088"/>
                <a:gd name="T18" fmla="*/ 31 w 1945"/>
                <a:gd name="T19" fmla="*/ 16 h 2088"/>
                <a:gd name="T20" fmla="*/ 29 w 1945"/>
                <a:gd name="T21" fmla="*/ 24 h 2088"/>
                <a:gd name="T22" fmla="*/ 27 w 1945"/>
                <a:gd name="T23" fmla="*/ 27 h 2088"/>
                <a:gd name="T24" fmla="*/ 26 w 1945"/>
                <a:gd name="T25" fmla="*/ 27 h 2088"/>
                <a:gd name="T26" fmla="*/ 24 w 1945"/>
                <a:gd name="T27" fmla="*/ 28 h 2088"/>
                <a:gd name="T28" fmla="*/ 24 w 1945"/>
                <a:gd name="T29" fmla="*/ 31 h 2088"/>
                <a:gd name="T30" fmla="*/ 9 w 1945"/>
                <a:gd name="T31" fmla="*/ 28 h 2088"/>
                <a:gd name="T32" fmla="*/ 9 w 1945"/>
                <a:gd name="T33" fmla="*/ 27 h 2088"/>
                <a:gd name="T34" fmla="*/ 9 w 1945"/>
                <a:gd name="T35" fmla="*/ 26 h 2088"/>
                <a:gd name="T36" fmla="*/ 4 w 1945"/>
                <a:gd name="T37" fmla="*/ 21 h 2088"/>
                <a:gd name="T38" fmla="*/ 2 w 1945"/>
                <a:gd name="T39" fmla="*/ 20 h 2088"/>
                <a:gd name="T40" fmla="*/ 1 w 1945"/>
                <a:gd name="T41" fmla="*/ 19 h 2088"/>
                <a:gd name="T42" fmla="*/ 1 w 1945"/>
                <a:gd name="T43" fmla="*/ 16 h 2088"/>
                <a:gd name="T44" fmla="*/ 0 w 1945"/>
                <a:gd name="T45" fmla="*/ 14 h 2088"/>
                <a:gd name="T46" fmla="*/ 1 w 1945"/>
                <a:gd name="T47" fmla="*/ 12 h 2088"/>
                <a:gd name="T48" fmla="*/ 2 w 1945"/>
                <a:gd name="T49" fmla="*/ 11 h 2088"/>
                <a:gd name="T50" fmla="*/ 3 w 1945"/>
                <a:gd name="T51" fmla="*/ 10 h 2088"/>
                <a:gd name="T52" fmla="*/ 4 w 1945"/>
                <a:gd name="T53" fmla="*/ 8 h 2088"/>
                <a:gd name="T54" fmla="*/ 7 w 1945"/>
                <a:gd name="T55" fmla="*/ 5 h 2088"/>
                <a:gd name="T56" fmla="*/ 8 w 1945"/>
                <a:gd name="T57" fmla="*/ 4 h 2088"/>
                <a:gd name="T58" fmla="*/ 11 w 1945"/>
                <a:gd name="T59" fmla="*/ 2 h 2088"/>
                <a:gd name="T60" fmla="*/ 12 w 1945"/>
                <a:gd name="T61" fmla="*/ 2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86DB8DC-A623-A400-1C12-44F1EACD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912"/>
              <a:ext cx="849" cy="912"/>
            </a:xfrm>
            <a:custGeom>
              <a:avLst/>
              <a:gdLst>
                <a:gd name="T0" fmla="*/ 27 w 1945"/>
                <a:gd name="T1" fmla="*/ 4 h 2088"/>
                <a:gd name="T2" fmla="*/ 42 w 1945"/>
                <a:gd name="T3" fmla="*/ 0 h 2088"/>
                <a:gd name="T4" fmla="*/ 45 w 1945"/>
                <a:gd name="T5" fmla="*/ 0 h 2088"/>
                <a:gd name="T6" fmla="*/ 49 w 1945"/>
                <a:gd name="T7" fmla="*/ 3 h 2088"/>
                <a:gd name="T8" fmla="*/ 68 w 1945"/>
                <a:gd name="T9" fmla="*/ 7 h 2088"/>
                <a:gd name="T10" fmla="*/ 70 w 1945"/>
                <a:gd name="T11" fmla="*/ 9 h 2088"/>
                <a:gd name="T12" fmla="*/ 71 w 1945"/>
                <a:gd name="T13" fmla="*/ 13 h 2088"/>
                <a:gd name="T14" fmla="*/ 68 w 1945"/>
                <a:gd name="T15" fmla="*/ 21 h 2088"/>
                <a:gd name="T16" fmla="*/ 69 w 1945"/>
                <a:gd name="T17" fmla="*/ 30 h 2088"/>
                <a:gd name="T18" fmla="*/ 69 w 1945"/>
                <a:gd name="T19" fmla="*/ 36 h 2088"/>
                <a:gd name="T20" fmla="*/ 66 w 1945"/>
                <a:gd name="T21" fmla="*/ 55 h 2088"/>
                <a:gd name="T22" fmla="*/ 62 w 1945"/>
                <a:gd name="T23" fmla="*/ 60 h 2088"/>
                <a:gd name="T24" fmla="*/ 58 w 1945"/>
                <a:gd name="T25" fmla="*/ 61 h 2088"/>
                <a:gd name="T26" fmla="*/ 54 w 1945"/>
                <a:gd name="T27" fmla="*/ 64 h 2088"/>
                <a:gd name="T28" fmla="*/ 53 w 1945"/>
                <a:gd name="T29" fmla="*/ 69 h 2088"/>
                <a:gd name="T30" fmla="*/ 20 w 1945"/>
                <a:gd name="T31" fmla="*/ 63 h 2088"/>
                <a:gd name="T32" fmla="*/ 19 w 1945"/>
                <a:gd name="T33" fmla="*/ 62 h 2088"/>
                <a:gd name="T34" fmla="*/ 20 w 1945"/>
                <a:gd name="T35" fmla="*/ 59 h 2088"/>
                <a:gd name="T36" fmla="*/ 9 w 1945"/>
                <a:gd name="T37" fmla="*/ 48 h 2088"/>
                <a:gd name="T38" fmla="*/ 6 w 1945"/>
                <a:gd name="T39" fmla="*/ 45 h 2088"/>
                <a:gd name="T40" fmla="*/ 3 w 1945"/>
                <a:gd name="T41" fmla="*/ 42 h 2088"/>
                <a:gd name="T42" fmla="*/ 1 w 1945"/>
                <a:gd name="T43" fmla="*/ 37 h 2088"/>
                <a:gd name="T44" fmla="*/ 0 w 1945"/>
                <a:gd name="T45" fmla="*/ 31 h 2088"/>
                <a:gd name="T46" fmla="*/ 3 w 1945"/>
                <a:gd name="T47" fmla="*/ 26 h 2088"/>
                <a:gd name="T48" fmla="*/ 4 w 1945"/>
                <a:gd name="T49" fmla="*/ 25 h 2088"/>
                <a:gd name="T50" fmla="*/ 7 w 1945"/>
                <a:gd name="T51" fmla="*/ 22 h 2088"/>
                <a:gd name="T52" fmla="*/ 10 w 1945"/>
                <a:gd name="T53" fmla="*/ 17 h 2088"/>
                <a:gd name="T54" fmla="*/ 15 w 1945"/>
                <a:gd name="T55" fmla="*/ 12 h 2088"/>
                <a:gd name="T56" fmla="*/ 18 w 1945"/>
                <a:gd name="T57" fmla="*/ 8 h 2088"/>
                <a:gd name="T58" fmla="*/ 25 w 1945"/>
                <a:gd name="T59" fmla="*/ 6 h 2088"/>
                <a:gd name="T60" fmla="*/ 27 w 1945"/>
                <a:gd name="T61" fmla="*/ 4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8BF5C0F-0658-5102-1F99-C1C35C5A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584"/>
              <a:ext cx="693" cy="744"/>
            </a:xfrm>
            <a:custGeom>
              <a:avLst/>
              <a:gdLst>
                <a:gd name="T0" fmla="*/ 12 w 1945"/>
                <a:gd name="T1" fmla="*/ 2 h 2088"/>
                <a:gd name="T2" fmla="*/ 19 w 1945"/>
                <a:gd name="T3" fmla="*/ 0 h 2088"/>
                <a:gd name="T4" fmla="*/ 20 w 1945"/>
                <a:gd name="T5" fmla="*/ 0 h 2088"/>
                <a:gd name="T6" fmla="*/ 22 w 1945"/>
                <a:gd name="T7" fmla="*/ 1 h 2088"/>
                <a:gd name="T8" fmla="*/ 30 w 1945"/>
                <a:gd name="T9" fmla="*/ 3 h 2088"/>
                <a:gd name="T10" fmla="*/ 31 w 1945"/>
                <a:gd name="T11" fmla="*/ 4 h 2088"/>
                <a:gd name="T12" fmla="*/ 31 w 1945"/>
                <a:gd name="T13" fmla="*/ 6 h 2088"/>
                <a:gd name="T14" fmla="*/ 30 w 1945"/>
                <a:gd name="T15" fmla="*/ 10 h 2088"/>
                <a:gd name="T16" fmla="*/ 30 w 1945"/>
                <a:gd name="T17" fmla="*/ 13 h 2088"/>
                <a:gd name="T18" fmla="*/ 31 w 1945"/>
                <a:gd name="T19" fmla="*/ 16 h 2088"/>
                <a:gd name="T20" fmla="*/ 29 w 1945"/>
                <a:gd name="T21" fmla="*/ 24 h 2088"/>
                <a:gd name="T22" fmla="*/ 27 w 1945"/>
                <a:gd name="T23" fmla="*/ 27 h 2088"/>
                <a:gd name="T24" fmla="*/ 26 w 1945"/>
                <a:gd name="T25" fmla="*/ 27 h 2088"/>
                <a:gd name="T26" fmla="*/ 24 w 1945"/>
                <a:gd name="T27" fmla="*/ 28 h 2088"/>
                <a:gd name="T28" fmla="*/ 24 w 1945"/>
                <a:gd name="T29" fmla="*/ 31 h 2088"/>
                <a:gd name="T30" fmla="*/ 9 w 1945"/>
                <a:gd name="T31" fmla="*/ 28 h 2088"/>
                <a:gd name="T32" fmla="*/ 9 w 1945"/>
                <a:gd name="T33" fmla="*/ 27 h 2088"/>
                <a:gd name="T34" fmla="*/ 9 w 1945"/>
                <a:gd name="T35" fmla="*/ 26 h 2088"/>
                <a:gd name="T36" fmla="*/ 4 w 1945"/>
                <a:gd name="T37" fmla="*/ 21 h 2088"/>
                <a:gd name="T38" fmla="*/ 2 w 1945"/>
                <a:gd name="T39" fmla="*/ 20 h 2088"/>
                <a:gd name="T40" fmla="*/ 1 w 1945"/>
                <a:gd name="T41" fmla="*/ 19 h 2088"/>
                <a:gd name="T42" fmla="*/ 1 w 1945"/>
                <a:gd name="T43" fmla="*/ 16 h 2088"/>
                <a:gd name="T44" fmla="*/ 0 w 1945"/>
                <a:gd name="T45" fmla="*/ 14 h 2088"/>
                <a:gd name="T46" fmla="*/ 1 w 1945"/>
                <a:gd name="T47" fmla="*/ 12 h 2088"/>
                <a:gd name="T48" fmla="*/ 2 w 1945"/>
                <a:gd name="T49" fmla="*/ 11 h 2088"/>
                <a:gd name="T50" fmla="*/ 3 w 1945"/>
                <a:gd name="T51" fmla="*/ 10 h 2088"/>
                <a:gd name="T52" fmla="*/ 4 w 1945"/>
                <a:gd name="T53" fmla="*/ 8 h 2088"/>
                <a:gd name="T54" fmla="*/ 7 w 1945"/>
                <a:gd name="T55" fmla="*/ 5 h 2088"/>
                <a:gd name="T56" fmla="*/ 8 w 1945"/>
                <a:gd name="T57" fmla="*/ 4 h 2088"/>
                <a:gd name="T58" fmla="*/ 11 w 1945"/>
                <a:gd name="T59" fmla="*/ 2 h 2088"/>
                <a:gd name="T60" fmla="*/ 12 w 1945"/>
                <a:gd name="T61" fmla="*/ 2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7737A37-FB49-3CD1-AF63-B4D50081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488"/>
              <a:ext cx="1095" cy="1176"/>
            </a:xfrm>
            <a:custGeom>
              <a:avLst/>
              <a:gdLst>
                <a:gd name="T0" fmla="*/ 75 w 1945"/>
                <a:gd name="T1" fmla="*/ 11 h 2088"/>
                <a:gd name="T2" fmla="*/ 117 w 1945"/>
                <a:gd name="T3" fmla="*/ 0 h 2088"/>
                <a:gd name="T4" fmla="*/ 124 w 1945"/>
                <a:gd name="T5" fmla="*/ 1 h 2088"/>
                <a:gd name="T6" fmla="*/ 136 w 1945"/>
                <a:gd name="T7" fmla="*/ 7 h 2088"/>
                <a:gd name="T8" fmla="*/ 187 w 1945"/>
                <a:gd name="T9" fmla="*/ 18 h 2088"/>
                <a:gd name="T10" fmla="*/ 193 w 1945"/>
                <a:gd name="T11" fmla="*/ 25 h 2088"/>
                <a:gd name="T12" fmla="*/ 195 w 1945"/>
                <a:gd name="T13" fmla="*/ 36 h 2088"/>
                <a:gd name="T14" fmla="*/ 187 w 1945"/>
                <a:gd name="T15" fmla="*/ 59 h 2088"/>
                <a:gd name="T16" fmla="*/ 189 w 1945"/>
                <a:gd name="T17" fmla="*/ 82 h 2088"/>
                <a:gd name="T18" fmla="*/ 190 w 1945"/>
                <a:gd name="T19" fmla="*/ 99 h 2088"/>
                <a:gd name="T20" fmla="*/ 182 w 1945"/>
                <a:gd name="T21" fmla="*/ 152 h 2088"/>
                <a:gd name="T22" fmla="*/ 171 w 1945"/>
                <a:gd name="T23" fmla="*/ 167 h 2088"/>
                <a:gd name="T24" fmla="*/ 159 w 1945"/>
                <a:gd name="T25" fmla="*/ 168 h 2088"/>
                <a:gd name="T26" fmla="*/ 150 w 1945"/>
                <a:gd name="T27" fmla="*/ 176 h 2088"/>
                <a:gd name="T28" fmla="*/ 146 w 1945"/>
                <a:gd name="T29" fmla="*/ 192 h 2088"/>
                <a:gd name="T30" fmla="*/ 55 w 1945"/>
                <a:gd name="T31" fmla="*/ 174 h 2088"/>
                <a:gd name="T32" fmla="*/ 53 w 1945"/>
                <a:gd name="T33" fmla="*/ 170 h 2088"/>
                <a:gd name="T34" fmla="*/ 56 w 1945"/>
                <a:gd name="T35" fmla="*/ 162 h 2088"/>
                <a:gd name="T36" fmla="*/ 25 w 1945"/>
                <a:gd name="T37" fmla="*/ 132 h 2088"/>
                <a:gd name="T38" fmla="*/ 17 w 1945"/>
                <a:gd name="T39" fmla="*/ 124 h 2088"/>
                <a:gd name="T40" fmla="*/ 7 w 1945"/>
                <a:gd name="T41" fmla="*/ 117 h 2088"/>
                <a:gd name="T42" fmla="*/ 4 w 1945"/>
                <a:gd name="T43" fmla="*/ 103 h 2088"/>
                <a:gd name="T44" fmla="*/ 1 w 1945"/>
                <a:gd name="T45" fmla="*/ 87 h 2088"/>
                <a:gd name="T46" fmla="*/ 8 w 1945"/>
                <a:gd name="T47" fmla="*/ 73 h 2088"/>
                <a:gd name="T48" fmla="*/ 11 w 1945"/>
                <a:gd name="T49" fmla="*/ 69 h 2088"/>
                <a:gd name="T50" fmla="*/ 18 w 1945"/>
                <a:gd name="T51" fmla="*/ 61 h 2088"/>
                <a:gd name="T52" fmla="*/ 28 w 1945"/>
                <a:gd name="T53" fmla="*/ 48 h 2088"/>
                <a:gd name="T54" fmla="*/ 42 w 1945"/>
                <a:gd name="T55" fmla="*/ 33 h 2088"/>
                <a:gd name="T56" fmla="*/ 51 w 1945"/>
                <a:gd name="T57" fmla="*/ 22 h 2088"/>
                <a:gd name="T58" fmla="*/ 69 w 1945"/>
                <a:gd name="T59" fmla="*/ 16 h 2088"/>
                <a:gd name="T60" fmla="*/ 75 w 1945"/>
                <a:gd name="T61" fmla="*/ 11 h 20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45"/>
                <a:gd name="T94" fmla="*/ 0 h 2088"/>
                <a:gd name="T95" fmla="*/ 1945 w 1945"/>
                <a:gd name="T96" fmla="*/ 2088 h 20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45" h="2088">
                  <a:moveTo>
                    <a:pt x="745" y="108"/>
                  </a:moveTo>
                  <a:cubicBezTo>
                    <a:pt x="855" y="53"/>
                    <a:pt x="1043" y="22"/>
                    <a:pt x="1165" y="0"/>
                  </a:cubicBezTo>
                  <a:cubicBezTo>
                    <a:pt x="1189" y="4"/>
                    <a:pt x="1215" y="2"/>
                    <a:pt x="1237" y="12"/>
                  </a:cubicBezTo>
                  <a:cubicBezTo>
                    <a:pt x="1416" y="93"/>
                    <a:pt x="1190" y="39"/>
                    <a:pt x="1357" y="72"/>
                  </a:cubicBezTo>
                  <a:cubicBezTo>
                    <a:pt x="1529" y="201"/>
                    <a:pt x="1581" y="162"/>
                    <a:pt x="1861" y="180"/>
                  </a:cubicBezTo>
                  <a:cubicBezTo>
                    <a:pt x="1878" y="206"/>
                    <a:pt x="1906" y="225"/>
                    <a:pt x="1921" y="252"/>
                  </a:cubicBezTo>
                  <a:cubicBezTo>
                    <a:pt x="1926" y="261"/>
                    <a:pt x="1944" y="356"/>
                    <a:pt x="1945" y="360"/>
                  </a:cubicBezTo>
                  <a:cubicBezTo>
                    <a:pt x="1922" y="485"/>
                    <a:pt x="1931" y="500"/>
                    <a:pt x="1861" y="588"/>
                  </a:cubicBezTo>
                  <a:cubicBezTo>
                    <a:pt x="1835" y="667"/>
                    <a:pt x="1855" y="742"/>
                    <a:pt x="1885" y="816"/>
                  </a:cubicBezTo>
                  <a:cubicBezTo>
                    <a:pt x="1889" y="872"/>
                    <a:pt x="1897" y="928"/>
                    <a:pt x="1897" y="984"/>
                  </a:cubicBezTo>
                  <a:cubicBezTo>
                    <a:pt x="1897" y="1249"/>
                    <a:pt x="1930" y="1337"/>
                    <a:pt x="1813" y="1512"/>
                  </a:cubicBezTo>
                  <a:cubicBezTo>
                    <a:pt x="1776" y="1567"/>
                    <a:pt x="1788" y="1632"/>
                    <a:pt x="1705" y="1656"/>
                  </a:cubicBezTo>
                  <a:cubicBezTo>
                    <a:pt x="1666" y="1667"/>
                    <a:pt x="1625" y="1664"/>
                    <a:pt x="1585" y="1668"/>
                  </a:cubicBezTo>
                  <a:cubicBezTo>
                    <a:pt x="1515" y="1685"/>
                    <a:pt x="1507" y="1681"/>
                    <a:pt x="1489" y="1752"/>
                  </a:cubicBezTo>
                  <a:cubicBezTo>
                    <a:pt x="1498" y="1824"/>
                    <a:pt x="1530" y="1882"/>
                    <a:pt x="1453" y="1908"/>
                  </a:cubicBezTo>
                  <a:cubicBezTo>
                    <a:pt x="467" y="1893"/>
                    <a:pt x="811" y="2088"/>
                    <a:pt x="541" y="1728"/>
                  </a:cubicBezTo>
                  <a:cubicBezTo>
                    <a:pt x="537" y="1716"/>
                    <a:pt x="524" y="1704"/>
                    <a:pt x="529" y="1692"/>
                  </a:cubicBezTo>
                  <a:cubicBezTo>
                    <a:pt x="551" y="1637"/>
                    <a:pt x="611" y="1710"/>
                    <a:pt x="553" y="1608"/>
                  </a:cubicBezTo>
                  <a:cubicBezTo>
                    <a:pt x="480" y="1481"/>
                    <a:pt x="353" y="1420"/>
                    <a:pt x="253" y="1320"/>
                  </a:cubicBezTo>
                  <a:cubicBezTo>
                    <a:pt x="225" y="1292"/>
                    <a:pt x="201" y="1260"/>
                    <a:pt x="169" y="1236"/>
                  </a:cubicBezTo>
                  <a:cubicBezTo>
                    <a:pt x="137" y="1212"/>
                    <a:pt x="73" y="1164"/>
                    <a:pt x="73" y="1164"/>
                  </a:cubicBezTo>
                  <a:cubicBezTo>
                    <a:pt x="61" y="1116"/>
                    <a:pt x="46" y="1069"/>
                    <a:pt x="37" y="1020"/>
                  </a:cubicBezTo>
                  <a:cubicBezTo>
                    <a:pt x="0" y="816"/>
                    <a:pt x="45" y="961"/>
                    <a:pt x="13" y="864"/>
                  </a:cubicBezTo>
                  <a:cubicBezTo>
                    <a:pt x="24" y="784"/>
                    <a:pt x="21" y="763"/>
                    <a:pt x="85" y="720"/>
                  </a:cubicBezTo>
                  <a:cubicBezTo>
                    <a:pt x="93" y="708"/>
                    <a:pt x="99" y="695"/>
                    <a:pt x="109" y="684"/>
                  </a:cubicBezTo>
                  <a:cubicBezTo>
                    <a:pt x="132" y="659"/>
                    <a:pt x="161" y="639"/>
                    <a:pt x="181" y="612"/>
                  </a:cubicBezTo>
                  <a:cubicBezTo>
                    <a:pt x="213" y="569"/>
                    <a:pt x="241" y="520"/>
                    <a:pt x="277" y="480"/>
                  </a:cubicBezTo>
                  <a:cubicBezTo>
                    <a:pt x="317" y="435"/>
                    <a:pt x="388" y="376"/>
                    <a:pt x="421" y="324"/>
                  </a:cubicBezTo>
                  <a:cubicBezTo>
                    <a:pt x="493" y="210"/>
                    <a:pt x="428" y="242"/>
                    <a:pt x="505" y="216"/>
                  </a:cubicBezTo>
                  <a:cubicBezTo>
                    <a:pt x="574" y="165"/>
                    <a:pt x="593" y="167"/>
                    <a:pt x="685" y="156"/>
                  </a:cubicBezTo>
                  <a:cubicBezTo>
                    <a:pt x="735" y="139"/>
                    <a:pt x="714" y="155"/>
                    <a:pt x="745" y="108"/>
                  </a:cubicBez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B4CDE4-C354-EFA5-9C8A-817F049E83B3}"/>
              </a:ext>
            </a:extLst>
          </p:cNvPr>
          <p:cNvSpPr txBox="1"/>
          <p:nvPr/>
        </p:nvSpPr>
        <p:spPr>
          <a:xfrm>
            <a:off x="1445164" y="1128710"/>
            <a:ext cx="1871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3600" dirty="0">
                <a:solidFill>
                  <a:schemeClr val="accent1"/>
                </a:solidFill>
              </a:rPr>
              <a:t>Messes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BAD8F7-39BE-1385-8C35-75D6105369CC}"/>
              </a:ext>
            </a:extLst>
          </p:cNvPr>
          <p:cNvSpPr txBox="1"/>
          <p:nvPr/>
        </p:nvSpPr>
        <p:spPr>
          <a:xfrm>
            <a:off x="5428276" y="1459845"/>
            <a:ext cx="1871932" cy="65722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r"/>
            <a:r>
              <a:rPr lang="en-NZ" sz="3600" dirty="0">
                <a:solidFill>
                  <a:schemeClr val="accent1"/>
                </a:solidFill>
              </a:rPr>
              <a:t>Problems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9EC0CC-B49D-16C2-5607-83CC0DA69022}"/>
              </a:ext>
            </a:extLst>
          </p:cNvPr>
          <p:cNvSpPr txBox="1"/>
          <p:nvPr/>
        </p:nvSpPr>
        <p:spPr>
          <a:xfrm>
            <a:off x="9025537" y="1233589"/>
            <a:ext cx="18719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ctr"/>
            <a:r>
              <a:rPr lang="en-NZ" sz="3600" dirty="0">
                <a:solidFill>
                  <a:schemeClr val="accent1"/>
                </a:solidFill>
              </a:rPr>
              <a:t>Puzzles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BFE534-3197-6D02-B608-0FFD91BE5A75}"/>
              </a:ext>
            </a:extLst>
          </p:cNvPr>
          <p:cNvSpPr txBox="1"/>
          <p:nvPr/>
        </p:nvSpPr>
        <p:spPr>
          <a:xfrm>
            <a:off x="1680908" y="5871980"/>
            <a:ext cx="187193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ctr"/>
            <a:r>
              <a:rPr lang="en-NZ" sz="3600" dirty="0">
                <a:solidFill>
                  <a:schemeClr val="accent1"/>
                </a:solidFill>
              </a:rPr>
              <a:t>Life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DC8E27-545B-A1FA-1416-7CCA88992278}"/>
              </a:ext>
            </a:extLst>
          </p:cNvPr>
          <p:cNvSpPr txBox="1"/>
          <p:nvPr/>
        </p:nvSpPr>
        <p:spPr>
          <a:xfrm>
            <a:off x="5341892" y="5819506"/>
            <a:ext cx="187193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ctr"/>
            <a:r>
              <a:rPr lang="en-NZ" sz="3600" dirty="0">
                <a:solidFill>
                  <a:schemeClr val="accent1"/>
                </a:solidFill>
              </a:rPr>
              <a:t>Chess</a:t>
            </a:r>
            <a:endParaRPr lang="en-NZ" sz="9600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5FF006-298E-5FA5-C372-1719614A6D9D}"/>
              </a:ext>
            </a:extLst>
          </p:cNvPr>
          <p:cNvSpPr txBox="1"/>
          <p:nvPr/>
        </p:nvSpPr>
        <p:spPr>
          <a:xfrm>
            <a:off x="9025537" y="5783428"/>
            <a:ext cx="187193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algn="ctr"/>
            <a:r>
              <a:rPr lang="en-NZ" sz="3600" dirty="0">
                <a:solidFill>
                  <a:schemeClr val="accent1"/>
                </a:solidFill>
              </a:rPr>
              <a:t>Jigsaw</a:t>
            </a:r>
            <a:endParaRPr lang="en-NZ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BAA217D-E22D-B0A3-D26A-2F718C5D2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Feedback, delays and unintended consequences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C1D7090-2E58-BEDF-A24E-55287AEC6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3221" y="1482726"/>
            <a:ext cx="4209691" cy="4202082"/>
          </a:xfrm>
        </p:spPr>
        <p:txBody>
          <a:bodyPr>
            <a:normAutofit fontScale="92500"/>
          </a:bodyPr>
          <a:lstStyle/>
          <a:p>
            <a:pPr marL="108000" indent="0" eaLnBrk="1" hangingPunct="1">
              <a:buNone/>
            </a:pPr>
            <a:r>
              <a:rPr lang="en-GB" altLang="en-US" sz="3200" dirty="0"/>
              <a:t>Our actions have unintended as well as intended consequences</a:t>
            </a:r>
          </a:p>
          <a:p>
            <a:pPr eaLnBrk="1" hangingPunct="1"/>
            <a:endParaRPr lang="en-GB" altLang="en-US" sz="3200" dirty="0"/>
          </a:p>
          <a:p>
            <a:pPr marL="108000" indent="0" eaLnBrk="1" hangingPunct="1">
              <a:buNone/>
            </a:pPr>
            <a:r>
              <a:rPr lang="en-GB" altLang="en-US" sz="3200" dirty="0"/>
              <a:t>…which often feedback on ourselves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BBC6302-7634-8276-7D4B-3E3B626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A6655-35D3-45C8-9107-3D731139449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5B1E42-A01F-6014-7D55-B453FE2755F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6" y="1482726"/>
            <a:ext cx="5268913" cy="4837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148137"/>
      </p:ext>
    </p:extLst>
  </p:cSld>
  <p:clrMapOvr>
    <a:masterClrMapping/>
  </p:clrMapOvr>
</p:sld>
</file>

<file path=ppt/theme/theme1.xml><?xml version="1.0" encoding="utf-8"?>
<a:theme xmlns:a="http://schemas.openxmlformats.org/drawingml/2006/main" name="Normal">
  <a:themeElements>
    <a:clrScheme name="Synergi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95"/>
      </a:accent1>
      <a:accent2>
        <a:srgbClr val="009DC4"/>
      </a:accent2>
      <a:accent3>
        <a:srgbClr val="81DC50"/>
      </a:accent3>
      <a:accent4>
        <a:srgbClr val="37A76F"/>
      </a:accent4>
      <a:accent5>
        <a:srgbClr val="44C1A3"/>
      </a:accent5>
      <a:accent6>
        <a:srgbClr val="899A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b" anchorCtr="0">
        <a:noAutofit/>
      </a:bodyPr>
      <a:lstStyle>
        <a:defPPr algn="r">
          <a:defRPr sz="9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 PowerPoint Template.potx" id="{0A7B9A61-9F38-4818-B2CC-BC618F1971AC}" vid="{F9D46DC5-7E61-47AC-ACEF-32BBBFCD1FC3}"/>
    </a:ext>
  </a:extLst>
</a:theme>
</file>

<file path=ppt/theme/theme2.xml><?xml version="1.0" encoding="utf-8"?>
<a:theme xmlns:a="http://schemas.openxmlformats.org/drawingml/2006/main" name="Brochure">
  <a:themeElements>
    <a:clrScheme name="Synergi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95"/>
      </a:accent1>
      <a:accent2>
        <a:srgbClr val="009DC4"/>
      </a:accent2>
      <a:accent3>
        <a:srgbClr val="81DC50"/>
      </a:accent3>
      <a:accent4>
        <a:srgbClr val="37A76F"/>
      </a:accent4>
      <a:accent5>
        <a:srgbClr val="44C1A3"/>
      </a:accent5>
      <a:accent6>
        <a:srgbClr val="899A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b" anchorCtr="0">
        <a:noAutofit/>
      </a:bodyPr>
      <a:lstStyle>
        <a:defPPr algn="r">
          <a:defRPr sz="9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2 PowerPoint Template.potx" id="{0A7B9A61-9F38-4818-B2CC-BC618F1971AC}" vid="{D49F1DA5-C81F-43BB-B6F9-C295290B69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PowerPoint Template</Template>
  <TotalTime>1560</TotalTime>
  <Words>1894</Words>
  <Application>Microsoft Office PowerPoint</Application>
  <PresentationFormat>Widescreen</PresentationFormat>
  <Paragraphs>373</Paragraphs>
  <Slides>41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Times New Roman</vt:lpstr>
      <vt:lpstr>Montserrat</vt:lpstr>
      <vt:lpstr>Arial</vt:lpstr>
      <vt:lpstr>Symbol</vt:lpstr>
      <vt:lpstr>Questrial</vt:lpstr>
      <vt:lpstr>Questrial-Macron</vt:lpstr>
      <vt:lpstr>Calibri</vt:lpstr>
      <vt:lpstr>Normal</vt:lpstr>
      <vt:lpstr>Brochure</vt:lpstr>
      <vt:lpstr>Systems Thinking Basics</vt:lpstr>
      <vt:lpstr>Synergia</vt:lpstr>
      <vt:lpstr>Synergia Learning Series</vt:lpstr>
      <vt:lpstr>Tonight </vt:lpstr>
      <vt:lpstr>Systems Thinking  A Crash Course</vt:lpstr>
      <vt:lpstr>Why Systems Thinking?</vt:lpstr>
      <vt:lpstr>What is a System?</vt:lpstr>
      <vt:lpstr>Why are things complex</vt:lpstr>
      <vt:lpstr>Feedback, delays and unintended consequences</vt:lpstr>
      <vt:lpstr>Our history and our future are connected</vt:lpstr>
      <vt:lpstr>What really drives performance?</vt:lpstr>
      <vt:lpstr>Seeing the system conditions</vt:lpstr>
      <vt:lpstr>Mental Models Driving Interventions </vt:lpstr>
      <vt:lpstr>Summary</vt:lpstr>
      <vt:lpstr>Tools</vt:lpstr>
      <vt:lpstr>Tools</vt:lpstr>
      <vt:lpstr>Tool 1: Boundary judgements</vt:lpstr>
      <vt:lpstr>Tool 2: Reference behaviour patterns</vt:lpstr>
      <vt:lpstr>Lets practice</vt:lpstr>
      <vt:lpstr>PowerPoint Presentation</vt:lpstr>
      <vt:lpstr>Reference behaviour patterns – top tips</vt:lpstr>
      <vt:lpstr>Tool 3: Causal Loop Diagrams</vt:lpstr>
      <vt:lpstr>Be careful crossing the road</vt:lpstr>
      <vt:lpstr>A complex system in action</vt:lpstr>
      <vt:lpstr>Lets practice</vt:lpstr>
      <vt:lpstr>Causal Loop Diagrams – top tips</vt:lpstr>
      <vt:lpstr>Some more tools If we have time</vt:lpstr>
      <vt:lpstr>Stock flow maps</vt:lpstr>
      <vt:lpstr>Building Blocks</vt:lpstr>
      <vt:lpstr>Building blocks: Stocks and flows</vt:lpstr>
      <vt:lpstr>Building Blocks:  Stock and Flows</vt:lpstr>
      <vt:lpstr>Building Blocks:  Connectors</vt:lpstr>
      <vt:lpstr>Building Blocks:  Converters</vt:lpstr>
      <vt:lpstr>Examples of Feedback Loops</vt:lpstr>
      <vt:lpstr>An example</vt:lpstr>
      <vt:lpstr>Another example – hospital bed modelling</vt:lpstr>
      <vt:lpstr>PowerPoint Presentation</vt:lpstr>
      <vt:lpstr>Rich pictures</vt:lpstr>
      <vt:lpstr>Root definition</vt:lpstr>
      <vt:lpstr>Final word</vt:lpstr>
      <vt:lpstr>Final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David Todd</dc:creator>
  <cp:lastModifiedBy>David Todd</cp:lastModifiedBy>
  <cp:revision>40</cp:revision>
  <dcterms:created xsi:type="dcterms:W3CDTF">2022-05-16T01:49:47Z</dcterms:created>
  <dcterms:modified xsi:type="dcterms:W3CDTF">2022-05-18T17:56:38Z</dcterms:modified>
</cp:coreProperties>
</file>