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36"/>
  </p:notesMasterIdLst>
  <p:sldIdLst>
    <p:sldId id="256" r:id="rId5"/>
    <p:sldId id="286" r:id="rId6"/>
    <p:sldId id="273" r:id="rId7"/>
    <p:sldId id="281" r:id="rId8"/>
    <p:sldId id="287" r:id="rId9"/>
    <p:sldId id="263" r:id="rId10"/>
    <p:sldId id="307" r:id="rId11"/>
    <p:sldId id="306" r:id="rId12"/>
    <p:sldId id="288" r:id="rId13"/>
    <p:sldId id="308" r:id="rId14"/>
    <p:sldId id="305" r:id="rId15"/>
    <p:sldId id="289" r:id="rId16"/>
    <p:sldId id="313" r:id="rId17"/>
    <p:sldId id="309" r:id="rId18"/>
    <p:sldId id="310" r:id="rId19"/>
    <p:sldId id="314" r:id="rId20"/>
    <p:sldId id="315" r:id="rId21"/>
    <p:sldId id="300" r:id="rId22"/>
    <p:sldId id="290" r:id="rId23"/>
    <p:sldId id="297" r:id="rId24"/>
    <p:sldId id="293" r:id="rId25"/>
    <p:sldId id="301" r:id="rId26"/>
    <p:sldId id="302" r:id="rId27"/>
    <p:sldId id="311" r:id="rId28"/>
    <p:sldId id="312" r:id="rId29"/>
    <p:sldId id="304" r:id="rId30"/>
    <p:sldId id="296" r:id="rId31"/>
    <p:sldId id="298" r:id="rId32"/>
    <p:sldId id="299" r:id="rId33"/>
    <p:sldId id="292" r:id="rId34"/>
    <p:sldId id="275" r:id="rId35"/>
  </p:sldIdLst>
  <p:sldSz cx="12192000" cy="6858000"/>
  <p:notesSz cx="6797675" cy="9929813"/>
  <p:embeddedFontLst>
    <p:embeddedFont>
      <p:font typeface="Calibri" panose="020F0502020204030204" pitchFamily="34" charset="0"/>
      <p:regular r:id="rId37"/>
      <p:bold r:id="rId38"/>
      <p:italic r:id="rId39"/>
      <p:boldItalic r:id="rId40"/>
    </p:embeddedFont>
    <p:embeddedFont>
      <p:font typeface="Montserrat" panose="00000500000000000000" pitchFamily="2" charset="0"/>
      <p:regular r:id="rId41"/>
      <p:bold r:id="rId42"/>
      <p:italic r:id="rId43"/>
      <p:boldItalic r:id="rId44"/>
    </p:embeddedFont>
    <p:embeddedFont>
      <p:font typeface="Questrial" pitchFamily="2" charset="0"/>
      <p:regular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4" roundtripDataSignature="AMtx7miQbeaQ1HnlLWaojmR2Ml/ze10n7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8F12089-2FBA-BF78-9DA8-F54865261F81}" name="Lisa Toi" initials="LT" userId="S::lisa.toi@synergia.co.nz::32a79747-351d-4126-9a71-dda16660d96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2D0"/>
    <a:srgbClr val="A0D4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2" autoAdjust="0"/>
    <p:restoredTop sz="82298" autoAdjust="0"/>
  </p:normalViewPr>
  <p:slideViewPr>
    <p:cSldViewPr snapToGrid="0" snapToObjects="1">
      <p:cViewPr varScale="1">
        <p:scale>
          <a:sx n="74" d="100"/>
          <a:sy n="74" d="100"/>
        </p:scale>
        <p:origin x="507"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3.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6.fntdata"/><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7.fntdata"/><Relationship Id="rId56"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2.fntdata"/><Relationship Id="rId59" Type="http://schemas.microsoft.com/office/2018/10/relationships/authors" Target="authors.xml"/><Relationship Id="rId20" Type="http://schemas.openxmlformats.org/officeDocument/2006/relationships/slide" Target="slides/slide16.xml"/><Relationship Id="rId41" Type="http://schemas.openxmlformats.org/officeDocument/2006/relationships/font" Target="fonts/font5.fntdata"/><Relationship Id="rId54" Type="http://customschemas.google.com/relationships/presentationmetadata" Target="metadata"/><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1529574937738866"/>
          <c:y val="7.7864732946413523E-2"/>
          <c:w val="0.78470425062261129"/>
          <c:h val="0.65235354998015849"/>
        </c:manualLayout>
      </c:layout>
      <c:bar3DChart>
        <c:barDir val="col"/>
        <c:grouping val="stacked"/>
        <c:varyColors val="0"/>
        <c:ser>
          <c:idx val="0"/>
          <c:order val="0"/>
          <c:tx>
            <c:strRef>
              <c:f>'[Summary social rate of return .xlsx]Social value'!$C$43</c:f>
              <c:strCache>
                <c:ptCount val="1"/>
                <c:pt idx="0">
                  <c:v>Cost</c:v>
                </c:pt>
              </c:strCache>
            </c:strRef>
          </c:tx>
          <c:spPr>
            <a:solidFill>
              <a:schemeClr val="accent1"/>
            </a:solidFill>
            <a:ln>
              <a:noFill/>
            </a:ln>
            <a:effectLst/>
            <a:sp3d/>
          </c:spPr>
          <c:invertIfNegative val="0"/>
          <c:cat>
            <c:strRef>
              <c:f>'[Summary social rate of return .xlsx]Social value'!$B$44:$B$46</c:f>
              <c:strCache>
                <c:ptCount val="3"/>
                <c:pt idx="0">
                  <c:v>Cost (NPV)</c:v>
                </c:pt>
                <c:pt idx="1">
                  <c:v>Benefits first 6 years</c:v>
                </c:pt>
                <c:pt idx="2">
                  <c:v>Benefits over 50 years</c:v>
                </c:pt>
              </c:strCache>
            </c:strRef>
          </c:cat>
          <c:val>
            <c:numRef>
              <c:f>'[Summary social rate of return .xlsx]Social value'!$C$44:$C$46</c:f>
              <c:numCache>
                <c:formatCode>General</c:formatCode>
                <c:ptCount val="3"/>
                <c:pt idx="0" formatCode="_-&quot;$&quot;* #,##0_-;\-&quot;$&quot;* #,##0_-;_-&quot;$&quot;* &quot;-&quot;??_-;_-@_-">
                  <c:v>16198653</c:v>
                </c:pt>
              </c:numCache>
            </c:numRef>
          </c:val>
          <c:extLst>
            <c:ext xmlns:c16="http://schemas.microsoft.com/office/drawing/2014/chart" uri="{C3380CC4-5D6E-409C-BE32-E72D297353CC}">
              <c16:uniqueId val="{00000000-0E34-472A-9A29-74A97D6E3643}"/>
            </c:ext>
          </c:extLst>
        </c:ser>
        <c:ser>
          <c:idx val="1"/>
          <c:order val="1"/>
          <c:tx>
            <c:strRef>
              <c:f>'[Summary social rate of return .xlsx]Social value'!$D$43</c:f>
              <c:strCache>
                <c:ptCount val="1"/>
                <c:pt idx="0">
                  <c:v>Reductions in Offending</c:v>
                </c:pt>
              </c:strCache>
            </c:strRef>
          </c:tx>
          <c:spPr>
            <a:solidFill>
              <a:schemeClr val="accent2"/>
            </a:solidFill>
            <a:ln>
              <a:noFill/>
            </a:ln>
            <a:effectLst/>
            <a:sp3d/>
          </c:spPr>
          <c:invertIfNegative val="0"/>
          <c:cat>
            <c:strRef>
              <c:f>'[Summary social rate of return .xlsx]Social value'!$B$44:$B$46</c:f>
              <c:strCache>
                <c:ptCount val="3"/>
                <c:pt idx="0">
                  <c:v>Cost (NPV)</c:v>
                </c:pt>
                <c:pt idx="1">
                  <c:v>Benefits first 6 years</c:v>
                </c:pt>
                <c:pt idx="2">
                  <c:v>Benefits over 50 years</c:v>
                </c:pt>
              </c:strCache>
            </c:strRef>
          </c:cat>
          <c:val>
            <c:numRef>
              <c:f>'[Summary social rate of return .xlsx]Social value'!$D$44:$D$46</c:f>
              <c:numCache>
                <c:formatCode>_-"$"* #,##0_-;\-"$"* #,##0_-;_-"$"* "-"??_-;_-@_-</c:formatCode>
                <c:ptCount val="3"/>
                <c:pt idx="1">
                  <c:v>27831702.079211533</c:v>
                </c:pt>
                <c:pt idx="2" formatCode="&quot;$&quot;#,##0.00_);[Red]\(&quot;$&quot;#,##0.00\)">
                  <c:v>112023298.62499109</c:v>
                </c:pt>
              </c:numCache>
            </c:numRef>
          </c:val>
          <c:extLst>
            <c:ext xmlns:c16="http://schemas.microsoft.com/office/drawing/2014/chart" uri="{C3380CC4-5D6E-409C-BE32-E72D297353CC}">
              <c16:uniqueId val="{00000001-0E34-472A-9A29-74A97D6E3643}"/>
            </c:ext>
          </c:extLst>
        </c:ser>
        <c:ser>
          <c:idx val="2"/>
          <c:order val="2"/>
          <c:tx>
            <c:strRef>
              <c:f>'[Summary social rate of return .xlsx]Social value'!$E$43</c:f>
              <c:strCache>
                <c:ptCount val="1"/>
                <c:pt idx="0">
                  <c:v>Reduced Lifetime offenders</c:v>
                </c:pt>
              </c:strCache>
            </c:strRef>
          </c:tx>
          <c:spPr>
            <a:solidFill>
              <a:schemeClr val="accent3"/>
            </a:solidFill>
            <a:ln>
              <a:noFill/>
            </a:ln>
            <a:effectLst/>
            <a:sp3d/>
          </c:spPr>
          <c:invertIfNegative val="0"/>
          <c:cat>
            <c:strRef>
              <c:f>'[Summary social rate of return .xlsx]Social value'!$B$44:$B$46</c:f>
              <c:strCache>
                <c:ptCount val="3"/>
                <c:pt idx="0">
                  <c:v>Cost (NPV)</c:v>
                </c:pt>
                <c:pt idx="1">
                  <c:v>Benefits first 6 years</c:v>
                </c:pt>
                <c:pt idx="2">
                  <c:v>Benefits over 50 years</c:v>
                </c:pt>
              </c:strCache>
            </c:strRef>
          </c:cat>
          <c:val>
            <c:numRef>
              <c:f>'[Summary social rate of return .xlsx]Social value'!$E$44:$E$46</c:f>
              <c:numCache>
                <c:formatCode>General</c:formatCode>
                <c:ptCount val="3"/>
                <c:pt idx="1">
                  <c:v>0</c:v>
                </c:pt>
                <c:pt idx="2" formatCode="&quot;$&quot;#,##0.00_);[Red]\(&quot;$&quot;#,##0.00\)">
                  <c:v>46700253.290591717</c:v>
                </c:pt>
              </c:numCache>
            </c:numRef>
          </c:val>
          <c:extLst>
            <c:ext xmlns:c16="http://schemas.microsoft.com/office/drawing/2014/chart" uri="{C3380CC4-5D6E-409C-BE32-E72D297353CC}">
              <c16:uniqueId val="{00000002-0E34-472A-9A29-74A97D6E3643}"/>
            </c:ext>
          </c:extLst>
        </c:ser>
        <c:ser>
          <c:idx val="3"/>
          <c:order val="3"/>
          <c:tx>
            <c:strRef>
              <c:f>'[Summary social rate of return .xlsx]Social value'!$F$43</c:f>
              <c:strCache>
                <c:ptCount val="1"/>
                <c:pt idx="0">
                  <c:v>Tertiary educational achievement</c:v>
                </c:pt>
              </c:strCache>
            </c:strRef>
          </c:tx>
          <c:spPr>
            <a:solidFill>
              <a:schemeClr val="accent4"/>
            </a:solidFill>
            <a:ln>
              <a:noFill/>
            </a:ln>
            <a:effectLst/>
            <a:sp3d/>
          </c:spPr>
          <c:invertIfNegative val="0"/>
          <c:cat>
            <c:strRef>
              <c:f>'[Summary social rate of return .xlsx]Social value'!$B$44:$B$46</c:f>
              <c:strCache>
                <c:ptCount val="3"/>
                <c:pt idx="0">
                  <c:v>Cost (NPV)</c:v>
                </c:pt>
                <c:pt idx="1">
                  <c:v>Benefits first 6 years</c:v>
                </c:pt>
                <c:pt idx="2">
                  <c:v>Benefits over 50 years</c:v>
                </c:pt>
              </c:strCache>
            </c:strRef>
          </c:cat>
          <c:val>
            <c:numRef>
              <c:f>'[Summary social rate of return .xlsx]Social value'!$F$44:$F$46</c:f>
              <c:numCache>
                <c:formatCode>_-"$"* #,##0_-;\-"$"* #,##0_-;_-"$"* "-"??_-;_-@_-</c:formatCode>
                <c:ptCount val="3"/>
                <c:pt idx="1">
                  <c:v>511901.52935713431</c:v>
                </c:pt>
                <c:pt idx="2" formatCode="&quot;$&quot;#,##0.00_);[Red]\(&quot;$&quot;#,##0.00\)">
                  <c:v>9387750.1832797714</c:v>
                </c:pt>
              </c:numCache>
            </c:numRef>
          </c:val>
          <c:extLst>
            <c:ext xmlns:c16="http://schemas.microsoft.com/office/drawing/2014/chart" uri="{C3380CC4-5D6E-409C-BE32-E72D297353CC}">
              <c16:uniqueId val="{00000003-0E34-472A-9A29-74A97D6E3643}"/>
            </c:ext>
          </c:extLst>
        </c:ser>
        <c:ser>
          <c:idx val="4"/>
          <c:order val="4"/>
          <c:tx>
            <c:strRef>
              <c:f>'[Summary social rate of return .xlsx]Social value'!$G$43</c:f>
              <c:strCache>
                <c:ptCount val="1"/>
                <c:pt idx="0">
                  <c:v>Reduced Mental Health cost</c:v>
                </c:pt>
              </c:strCache>
            </c:strRef>
          </c:tx>
          <c:spPr>
            <a:solidFill>
              <a:schemeClr val="accent5"/>
            </a:solidFill>
            <a:ln>
              <a:noFill/>
            </a:ln>
            <a:effectLst/>
            <a:sp3d/>
          </c:spPr>
          <c:invertIfNegative val="0"/>
          <c:cat>
            <c:strRef>
              <c:f>'[Summary social rate of return .xlsx]Social value'!$B$44:$B$46</c:f>
              <c:strCache>
                <c:ptCount val="3"/>
                <c:pt idx="0">
                  <c:v>Cost (NPV)</c:v>
                </c:pt>
                <c:pt idx="1">
                  <c:v>Benefits first 6 years</c:v>
                </c:pt>
                <c:pt idx="2">
                  <c:v>Benefits over 50 years</c:v>
                </c:pt>
              </c:strCache>
            </c:strRef>
          </c:cat>
          <c:val>
            <c:numRef>
              <c:f>'[Summary social rate of return .xlsx]Social value'!$G$44:$G$46</c:f>
              <c:numCache>
                <c:formatCode>_-"$"* #,##0_-;\-"$"* #,##0_-;_-"$"* "-"??_-;_-@_-</c:formatCode>
                <c:ptCount val="3"/>
                <c:pt idx="1">
                  <c:v>3739277.0444660932</c:v>
                </c:pt>
                <c:pt idx="2" formatCode="&quot;$&quot;#,##0.00_);[Red]\(&quot;$&quot;#,##0.00\)">
                  <c:v>16563875.85189677</c:v>
                </c:pt>
              </c:numCache>
            </c:numRef>
          </c:val>
          <c:extLst>
            <c:ext xmlns:c16="http://schemas.microsoft.com/office/drawing/2014/chart" uri="{C3380CC4-5D6E-409C-BE32-E72D297353CC}">
              <c16:uniqueId val="{00000004-0E34-472A-9A29-74A97D6E3643}"/>
            </c:ext>
          </c:extLst>
        </c:ser>
        <c:ser>
          <c:idx val="5"/>
          <c:order val="5"/>
          <c:tx>
            <c:strRef>
              <c:f>'[Summary social rate of return .xlsx]Social value'!$H$43</c:f>
              <c:strCache>
                <c:ptCount val="1"/>
                <c:pt idx="0">
                  <c:v>Reduced hospital visits</c:v>
                </c:pt>
              </c:strCache>
            </c:strRef>
          </c:tx>
          <c:spPr>
            <a:solidFill>
              <a:schemeClr val="accent6"/>
            </a:solidFill>
            <a:ln>
              <a:noFill/>
            </a:ln>
            <a:effectLst/>
            <a:sp3d/>
          </c:spPr>
          <c:invertIfNegative val="0"/>
          <c:cat>
            <c:strRef>
              <c:f>'[Summary social rate of return .xlsx]Social value'!$B$44:$B$46</c:f>
              <c:strCache>
                <c:ptCount val="3"/>
                <c:pt idx="0">
                  <c:v>Cost (NPV)</c:v>
                </c:pt>
                <c:pt idx="1">
                  <c:v>Benefits first 6 years</c:v>
                </c:pt>
                <c:pt idx="2">
                  <c:v>Benefits over 50 years</c:v>
                </c:pt>
              </c:strCache>
            </c:strRef>
          </c:cat>
          <c:val>
            <c:numRef>
              <c:f>'[Summary social rate of return .xlsx]Social value'!$H$44:$H$46</c:f>
              <c:numCache>
                <c:formatCode>_-"$"* #,##0_-;\-"$"* #,##0_-;_-"$"* "-"??_-;_-@_-</c:formatCode>
                <c:ptCount val="3"/>
                <c:pt idx="1">
                  <c:v>1649994.7318778837</c:v>
                </c:pt>
                <c:pt idx="2" formatCode="&quot;$&quot;#,##0.00_);[Red]\(&quot;$&quot;#,##0.00\)">
                  <c:v>7308981.8085440304</c:v>
                </c:pt>
              </c:numCache>
            </c:numRef>
          </c:val>
          <c:extLst>
            <c:ext xmlns:c16="http://schemas.microsoft.com/office/drawing/2014/chart" uri="{C3380CC4-5D6E-409C-BE32-E72D297353CC}">
              <c16:uniqueId val="{00000005-0E34-472A-9A29-74A97D6E3643}"/>
            </c:ext>
          </c:extLst>
        </c:ser>
        <c:ser>
          <c:idx val="6"/>
          <c:order val="6"/>
          <c:tx>
            <c:strRef>
              <c:f>'[Summary social rate of return .xlsx]Social value'!$I$43</c:f>
              <c:strCache>
                <c:ptCount val="1"/>
                <c:pt idx="0">
                  <c:v>Reduced prescriptions</c:v>
                </c:pt>
              </c:strCache>
            </c:strRef>
          </c:tx>
          <c:spPr>
            <a:solidFill>
              <a:schemeClr val="accent1">
                <a:lumMod val="60000"/>
              </a:schemeClr>
            </a:solidFill>
            <a:ln>
              <a:noFill/>
            </a:ln>
            <a:effectLst/>
            <a:sp3d/>
          </c:spPr>
          <c:invertIfNegative val="0"/>
          <c:cat>
            <c:strRef>
              <c:f>'[Summary social rate of return .xlsx]Social value'!$B$44:$B$46</c:f>
              <c:strCache>
                <c:ptCount val="3"/>
                <c:pt idx="0">
                  <c:v>Cost (NPV)</c:v>
                </c:pt>
                <c:pt idx="1">
                  <c:v>Benefits first 6 years</c:v>
                </c:pt>
                <c:pt idx="2">
                  <c:v>Benefits over 50 years</c:v>
                </c:pt>
              </c:strCache>
            </c:strRef>
          </c:cat>
          <c:val>
            <c:numRef>
              <c:f>'[Summary social rate of return .xlsx]Social value'!$I$44:$I$46</c:f>
              <c:numCache>
                <c:formatCode>0</c:formatCode>
                <c:ptCount val="3"/>
                <c:pt idx="1">
                  <c:v>162977.74566473986</c:v>
                </c:pt>
                <c:pt idx="2" formatCode="&quot;$&quot;#,##0_);[Red]\(&quot;$&quot;#,##0\)">
                  <c:v>721942.53426820028</c:v>
                </c:pt>
              </c:numCache>
            </c:numRef>
          </c:val>
          <c:extLst>
            <c:ext xmlns:c16="http://schemas.microsoft.com/office/drawing/2014/chart" uri="{C3380CC4-5D6E-409C-BE32-E72D297353CC}">
              <c16:uniqueId val="{00000006-0E34-472A-9A29-74A97D6E3643}"/>
            </c:ext>
          </c:extLst>
        </c:ser>
        <c:dLbls>
          <c:showLegendKey val="0"/>
          <c:showVal val="0"/>
          <c:showCatName val="0"/>
          <c:showSerName val="0"/>
          <c:showPercent val="0"/>
          <c:showBubbleSize val="0"/>
        </c:dLbls>
        <c:gapWidth val="150"/>
        <c:shape val="box"/>
        <c:axId val="1794150112"/>
        <c:axId val="1783695648"/>
        <c:axId val="0"/>
      </c:bar3DChart>
      <c:catAx>
        <c:axId val="179415011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83695648"/>
        <c:crosses val="autoZero"/>
        <c:auto val="1"/>
        <c:lblAlgn val="ctr"/>
        <c:lblOffset val="100"/>
        <c:noMultiLvlLbl val="0"/>
      </c:catAx>
      <c:valAx>
        <c:axId val="178369564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quot;$&quot;* #,##0_-;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4150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821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821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0688"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8722"/>
            <a:ext cx="5438140" cy="390986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31600"/>
            <a:ext cx="2945659" cy="498214"/>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31600"/>
            <a:ext cx="2945659" cy="49821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NZ"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2" name="Google Shape;37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NZ" sz="1200" b="0" i="0" u="none" strike="noStrike" cap="none" smtClean="0">
                <a:solidFill>
                  <a:schemeClr val="dk1"/>
                </a:solidFill>
                <a:latin typeface="Calibri"/>
                <a:ea typeface="Calibri"/>
                <a:cs typeface="Calibri"/>
                <a:sym typeface="Calibri"/>
              </a:rPr>
              <a:t>3</a:t>
            </a:fld>
            <a:endParaRPr lang="en-NZ"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01638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NZ" sz="1200" b="0" i="0" u="none" strike="noStrike" cap="none" smtClean="0">
                <a:solidFill>
                  <a:schemeClr val="dk1"/>
                </a:solidFill>
                <a:latin typeface="Calibri"/>
                <a:ea typeface="Calibri"/>
                <a:cs typeface="Calibri"/>
                <a:sym typeface="Calibri"/>
              </a:rPr>
              <a:t>5</a:t>
            </a:fld>
            <a:endParaRPr lang="en-NZ"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71591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NZ" sz="1200" b="0" i="0" u="none" strike="noStrike" cap="none" smtClean="0">
                <a:solidFill>
                  <a:schemeClr val="dk1"/>
                </a:solidFill>
                <a:latin typeface="Calibri"/>
                <a:ea typeface="Calibri"/>
                <a:cs typeface="Calibri"/>
                <a:sym typeface="Calibri"/>
              </a:rPr>
              <a:t>7</a:t>
            </a:fld>
            <a:endParaRPr lang="en-NZ"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30185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NZ" sz="1200" b="0" i="0" u="none" strike="noStrike" cap="none" smtClean="0">
                <a:solidFill>
                  <a:schemeClr val="dk1"/>
                </a:solidFill>
                <a:latin typeface="Calibri"/>
                <a:ea typeface="Calibri"/>
                <a:cs typeface="Calibri"/>
                <a:sym typeface="Calibri"/>
              </a:rPr>
              <a:t>10</a:t>
            </a:fld>
            <a:endParaRPr lang="en-NZ"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660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lain Title Slide">
  <p:cSld name="Plain Title Slide">
    <p:spTree>
      <p:nvGrpSpPr>
        <p:cNvPr id="1" name="Shape 68"/>
        <p:cNvGrpSpPr/>
        <p:nvPr/>
      </p:nvGrpSpPr>
      <p:grpSpPr>
        <a:xfrm>
          <a:off x="0" y="0"/>
          <a:ext cx="0" cy="0"/>
          <a:chOff x="0" y="0"/>
          <a:chExt cx="0" cy="0"/>
        </a:xfrm>
      </p:grpSpPr>
      <p:cxnSp>
        <p:nvCxnSpPr>
          <p:cNvPr id="69" name="Google Shape;69;p11"/>
          <p:cNvCxnSpPr/>
          <p:nvPr/>
        </p:nvCxnSpPr>
        <p:spPr>
          <a:xfrm>
            <a:off x="0" y="6282137"/>
            <a:ext cx="10930919" cy="0"/>
          </a:xfrm>
          <a:prstGeom prst="straightConnector1">
            <a:avLst/>
          </a:prstGeom>
          <a:noFill/>
          <a:ln w="9525" cap="flat" cmpd="sng">
            <a:solidFill>
              <a:srgbClr val="D8D8D8"/>
            </a:solidFill>
            <a:prstDash val="solid"/>
            <a:miter lim="800000"/>
            <a:headEnd type="none" w="sm" len="sm"/>
            <a:tailEnd type="none" w="sm" len="sm"/>
          </a:ln>
        </p:spPr>
      </p:cxnSp>
      <p:sp>
        <p:nvSpPr>
          <p:cNvPr id="70" name="Google Shape;70;p11"/>
          <p:cNvSpPr txBox="1">
            <a:spLocks noGrp="1"/>
          </p:cNvSpPr>
          <p:nvPr>
            <p:ph type="ctrTitle"/>
          </p:nvPr>
        </p:nvSpPr>
        <p:spPr>
          <a:xfrm>
            <a:off x="1087385" y="1876216"/>
            <a:ext cx="9144000" cy="2387600"/>
          </a:xfrm>
          <a:prstGeom prst="rect">
            <a:avLst/>
          </a:prstGeom>
          <a:noFill/>
          <a:ln>
            <a:noFill/>
          </a:ln>
        </p:spPr>
        <p:txBody>
          <a:bodyPr spcFirstLastPara="1" wrap="square" lIns="91425" tIns="91425" rIns="91425" bIns="91425" anchor="b" anchorCtr="0">
            <a:noAutofit/>
          </a:bodyPr>
          <a:lstStyle>
            <a:lvl1pPr lvl="0" algn="l">
              <a:lnSpc>
                <a:spcPct val="80000"/>
              </a:lnSpc>
              <a:spcBef>
                <a:spcPts val="0"/>
              </a:spcBef>
              <a:spcAft>
                <a:spcPts val="0"/>
              </a:spcAft>
              <a:buClr>
                <a:srgbClr val="007FA2"/>
              </a:buClr>
              <a:buSzPts val="6000"/>
              <a:buFont typeface="Montserrat"/>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71" name="Google Shape;71;p11"/>
          <p:cNvSpPr txBox="1">
            <a:spLocks noGrp="1"/>
          </p:cNvSpPr>
          <p:nvPr>
            <p:ph type="subTitle" idx="1"/>
          </p:nvPr>
        </p:nvSpPr>
        <p:spPr>
          <a:xfrm>
            <a:off x="1087385" y="4355891"/>
            <a:ext cx="9144000" cy="1214268"/>
          </a:xfrm>
          <a:prstGeom prst="rect">
            <a:avLst/>
          </a:prstGeom>
          <a:noFill/>
          <a:ln>
            <a:noFill/>
          </a:ln>
        </p:spPr>
        <p:txBody>
          <a:bodyPr spcFirstLastPara="1" wrap="square" lIns="91425" tIns="45700" rIns="91425" bIns="45700" anchor="t" anchorCtr="0">
            <a:normAutofit/>
          </a:bodyPr>
          <a:lstStyle>
            <a:lvl1pPr lvl="0" algn="l">
              <a:lnSpc>
                <a:spcPct val="120000"/>
              </a:lnSpc>
              <a:spcBef>
                <a:spcPts val="600"/>
              </a:spcBef>
              <a:spcAft>
                <a:spcPts val="0"/>
              </a:spcAft>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72" name="Google Shape;72;p11"/>
          <p:cNvSpPr txBox="1">
            <a:spLocks noGrp="1"/>
          </p:cNvSpPr>
          <p:nvPr>
            <p:ph type="ftr" idx="11"/>
          </p:nvPr>
        </p:nvSpPr>
        <p:spPr>
          <a:xfrm>
            <a:off x="8002284" y="6356832"/>
            <a:ext cx="2928635"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1013254" y="6341593"/>
            <a:ext cx="488092"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NZ"/>
              <a:t>‹#›</a:t>
            </a:fld>
            <a:endParaRPr/>
          </a:p>
        </p:txBody>
      </p:sp>
      <p:sp>
        <p:nvSpPr>
          <p:cNvPr id="74" name="Google Shape;74;p11"/>
          <p:cNvSpPr/>
          <p:nvPr/>
        </p:nvSpPr>
        <p:spPr>
          <a:xfrm>
            <a:off x="0" y="0"/>
            <a:ext cx="183600" cy="6858000"/>
          </a:xfrm>
          <a:prstGeom prst="rect">
            <a:avLst/>
          </a:prstGeom>
          <a:gradFill>
            <a:gsLst>
              <a:gs pos="0">
                <a:srgbClr val="93E7CE"/>
              </a:gs>
              <a:gs pos="64000">
                <a:schemeClr val="accent2"/>
              </a:gs>
              <a:gs pos="98502">
                <a:schemeClr val="accent1"/>
              </a:gs>
              <a:gs pos="100000">
                <a:schemeClr val="accent1"/>
              </a:gs>
            </a:gsLst>
            <a:lin ang="1620000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400"/>
              <a:buFont typeface="Calibri"/>
              <a:buNone/>
            </a:pPr>
            <a:endParaRPr sz="1400">
              <a:solidFill>
                <a:schemeClr val="dk1"/>
              </a:solidFill>
              <a:latin typeface="Calibri"/>
              <a:ea typeface="Calibri"/>
              <a:cs typeface="Calibri"/>
              <a:sym typeface="Calibri"/>
            </a:endParaRPr>
          </a:p>
        </p:txBody>
      </p:sp>
      <p:cxnSp>
        <p:nvCxnSpPr>
          <p:cNvPr id="75" name="Google Shape;75;p11"/>
          <p:cNvCxnSpPr/>
          <p:nvPr/>
        </p:nvCxnSpPr>
        <p:spPr>
          <a:xfrm>
            <a:off x="1086772" y="6282137"/>
            <a:ext cx="322003" cy="0"/>
          </a:xfrm>
          <a:prstGeom prst="straightConnector1">
            <a:avLst/>
          </a:prstGeom>
          <a:noFill/>
          <a:ln w="34925" cap="flat" cmpd="sng">
            <a:solidFill>
              <a:srgbClr val="87E1CD"/>
            </a:solidFill>
            <a:prstDash val="solid"/>
            <a:miter lim="800000"/>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p:cSld name="Dark Blank with Picture">
    <p:bg>
      <p:bgPr>
        <a:blipFill rotWithShape="1">
          <a:blip>
            <a:alphaModFix/>
          </a:blip>
          <a:tile tx="0" ty="0" sx="100000" sy="100000" flip="none" algn="tl"/>
        </a:blipFill>
        <a:effectLst/>
      </p:bgPr>
    </p:bg>
    <p:spTree>
      <p:nvGrpSpPr>
        <p:cNvPr id="1" name="Shape 185"/>
        <p:cNvGrpSpPr/>
        <p:nvPr/>
      </p:nvGrpSpPr>
      <p:grpSpPr>
        <a:xfrm>
          <a:off x="0" y="0"/>
          <a:ext cx="0" cy="0"/>
          <a:chOff x="0" y="0"/>
          <a:chExt cx="0" cy="0"/>
        </a:xfrm>
      </p:grpSpPr>
      <p:sp>
        <p:nvSpPr>
          <p:cNvPr id="186" name="Google Shape;186;p22"/>
          <p:cNvSpPr/>
          <p:nvPr/>
        </p:nvSpPr>
        <p:spPr>
          <a:xfrm>
            <a:off x="0" y="-21849"/>
            <a:ext cx="12192000" cy="6742147"/>
          </a:xfrm>
          <a:prstGeom prst="rect">
            <a:avLst/>
          </a:prstGeom>
          <a:gradFill>
            <a:gsLst>
              <a:gs pos="0">
                <a:srgbClr val="009DC4">
                  <a:alpha val="48627"/>
                </a:srgbClr>
              </a:gs>
              <a:gs pos="49000">
                <a:srgbClr val="006E95">
                  <a:alpha val="84705"/>
                </a:srgbClr>
              </a:gs>
              <a:gs pos="100000">
                <a:srgbClr val="00526F"/>
              </a:gs>
            </a:gsLst>
            <a:lin ang="135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7" name="Google Shape;187;p22"/>
          <p:cNvSpPr txBox="1">
            <a:spLocks noGrp="1"/>
          </p:cNvSpPr>
          <p:nvPr>
            <p:ph type="sldNum" idx="12"/>
          </p:nvPr>
        </p:nvSpPr>
        <p:spPr>
          <a:xfrm>
            <a:off x="5730200" y="6369977"/>
            <a:ext cx="731600" cy="411900"/>
          </a:xfrm>
          <a:prstGeom prst="rect">
            <a:avLst/>
          </a:prstGeom>
          <a:noFill/>
          <a:ln>
            <a:noFill/>
          </a:ln>
        </p:spPr>
        <p:txBody>
          <a:bodyPr spcFirstLastPara="1" wrap="square" lIns="91425" tIns="91425" rIns="91425" bIns="91425" anchor="t" anchorCtr="0">
            <a:noAutofit/>
          </a:bodyPr>
          <a:lstStyle>
            <a:lvl1pPr marL="0" lvl="0" indent="0" algn="ctr">
              <a:buClr>
                <a:srgbClr val="FFFFFF"/>
              </a:buClr>
              <a:buSzPts val="1200"/>
              <a:buFont typeface="Questrial"/>
              <a:buNone/>
              <a:defRPr sz="1200" b="0">
                <a:solidFill>
                  <a:srgbClr val="FFFFFF"/>
                </a:solidFill>
                <a:latin typeface="Questrial"/>
                <a:ea typeface="Questrial"/>
                <a:cs typeface="Questrial"/>
                <a:sym typeface="Questrial"/>
              </a:defRPr>
            </a:lvl1pPr>
            <a:lvl2pPr marL="0" lvl="1" indent="0" algn="ctr">
              <a:buClr>
                <a:srgbClr val="FFFFFF"/>
              </a:buClr>
              <a:buSzPts val="1200"/>
              <a:buFont typeface="Questrial"/>
              <a:buNone/>
              <a:defRPr sz="1200" b="0">
                <a:solidFill>
                  <a:srgbClr val="FFFFFF"/>
                </a:solidFill>
                <a:latin typeface="Questrial"/>
                <a:ea typeface="Questrial"/>
                <a:cs typeface="Questrial"/>
                <a:sym typeface="Questrial"/>
              </a:defRPr>
            </a:lvl2pPr>
            <a:lvl3pPr marL="0" lvl="2" indent="0" algn="ctr">
              <a:buClr>
                <a:srgbClr val="FFFFFF"/>
              </a:buClr>
              <a:buSzPts val="1200"/>
              <a:buFont typeface="Questrial"/>
              <a:buNone/>
              <a:defRPr sz="1200" b="0">
                <a:solidFill>
                  <a:srgbClr val="FFFFFF"/>
                </a:solidFill>
                <a:latin typeface="Questrial"/>
                <a:ea typeface="Questrial"/>
                <a:cs typeface="Questrial"/>
                <a:sym typeface="Questrial"/>
              </a:defRPr>
            </a:lvl3pPr>
            <a:lvl4pPr marL="0" lvl="3" indent="0" algn="ctr">
              <a:buClr>
                <a:srgbClr val="FFFFFF"/>
              </a:buClr>
              <a:buSzPts val="1200"/>
              <a:buFont typeface="Questrial"/>
              <a:buNone/>
              <a:defRPr sz="1200" b="0">
                <a:solidFill>
                  <a:srgbClr val="FFFFFF"/>
                </a:solidFill>
                <a:latin typeface="Questrial"/>
                <a:ea typeface="Questrial"/>
                <a:cs typeface="Questrial"/>
                <a:sym typeface="Questrial"/>
              </a:defRPr>
            </a:lvl4pPr>
            <a:lvl5pPr marL="0" lvl="4" indent="0" algn="ctr">
              <a:buClr>
                <a:srgbClr val="FFFFFF"/>
              </a:buClr>
              <a:buSzPts val="1200"/>
              <a:buFont typeface="Questrial"/>
              <a:buNone/>
              <a:defRPr sz="1200" b="0">
                <a:solidFill>
                  <a:srgbClr val="FFFFFF"/>
                </a:solidFill>
                <a:latin typeface="Questrial"/>
                <a:ea typeface="Questrial"/>
                <a:cs typeface="Questrial"/>
                <a:sym typeface="Questrial"/>
              </a:defRPr>
            </a:lvl5pPr>
            <a:lvl6pPr marL="0" lvl="5" indent="0" algn="ctr">
              <a:buClr>
                <a:srgbClr val="FFFFFF"/>
              </a:buClr>
              <a:buSzPts val="1200"/>
              <a:buFont typeface="Questrial"/>
              <a:buNone/>
              <a:defRPr sz="1200" b="0">
                <a:solidFill>
                  <a:srgbClr val="FFFFFF"/>
                </a:solidFill>
                <a:latin typeface="Questrial"/>
                <a:ea typeface="Questrial"/>
                <a:cs typeface="Questrial"/>
                <a:sym typeface="Questrial"/>
              </a:defRPr>
            </a:lvl6pPr>
            <a:lvl7pPr marL="0" lvl="6" indent="0" algn="ctr">
              <a:buClr>
                <a:srgbClr val="FFFFFF"/>
              </a:buClr>
              <a:buSzPts val="1200"/>
              <a:buFont typeface="Questrial"/>
              <a:buNone/>
              <a:defRPr sz="1200" b="0">
                <a:solidFill>
                  <a:srgbClr val="FFFFFF"/>
                </a:solidFill>
                <a:latin typeface="Questrial"/>
                <a:ea typeface="Questrial"/>
                <a:cs typeface="Questrial"/>
                <a:sym typeface="Questrial"/>
              </a:defRPr>
            </a:lvl7pPr>
            <a:lvl8pPr marL="0" lvl="7" indent="0" algn="ctr">
              <a:buClr>
                <a:srgbClr val="FFFFFF"/>
              </a:buClr>
              <a:buSzPts val="1200"/>
              <a:buFont typeface="Questrial"/>
              <a:buNone/>
              <a:defRPr sz="1200" b="0">
                <a:solidFill>
                  <a:srgbClr val="FFFFFF"/>
                </a:solidFill>
                <a:latin typeface="Questrial"/>
                <a:ea typeface="Questrial"/>
                <a:cs typeface="Questrial"/>
                <a:sym typeface="Questrial"/>
              </a:defRPr>
            </a:lvl8pPr>
            <a:lvl9pPr marL="0" lvl="8" indent="0" algn="ctr">
              <a:buClr>
                <a:srgbClr val="FFFFFF"/>
              </a:buClr>
              <a:buSzPts val="1200"/>
              <a:buFont typeface="Questrial"/>
              <a:buNone/>
              <a:defRPr sz="1200" b="0">
                <a:solidFill>
                  <a:srgbClr val="FFFFFF"/>
                </a:solidFill>
                <a:latin typeface="Questrial"/>
                <a:ea typeface="Questrial"/>
                <a:cs typeface="Questrial"/>
                <a:sym typeface="Questrial"/>
              </a:defRPr>
            </a:lvl9pPr>
          </a:lstStyle>
          <a:p>
            <a:pPr marL="0" lvl="0" indent="0" algn="ctr" rtl="0">
              <a:spcBef>
                <a:spcPts val="0"/>
              </a:spcBef>
              <a:spcAft>
                <a:spcPts val="0"/>
              </a:spcAft>
              <a:buNone/>
            </a:pPr>
            <a:fld id="{00000000-1234-1234-1234-123412341234}" type="slidenum">
              <a:rPr lang="en-NZ"/>
              <a:t>‹#›</a:t>
            </a:fld>
            <a:endParaRPr/>
          </a:p>
        </p:txBody>
      </p:sp>
      <p:sp>
        <p:nvSpPr>
          <p:cNvPr id="188" name="Google Shape;188;p22"/>
          <p:cNvSpPr/>
          <p:nvPr/>
        </p:nvSpPr>
        <p:spPr>
          <a:xfrm rot="-5400000">
            <a:off x="6027150" y="693150"/>
            <a:ext cx="137700" cy="12192000"/>
          </a:xfrm>
          <a:prstGeom prst="rect">
            <a:avLst/>
          </a:prstGeom>
          <a:gradFill>
            <a:gsLst>
              <a:gs pos="0">
                <a:srgbClr val="93E7CE"/>
              </a:gs>
              <a:gs pos="64000">
                <a:schemeClr val="accent2"/>
              </a:gs>
              <a:gs pos="98502">
                <a:schemeClr val="accent1"/>
              </a:gs>
              <a:gs pos="100000">
                <a:schemeClr val="accent1"/>
              </a:gs>
            </a:gsLst>
            <a:lin ang="1620000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400"/>
              <a:buFont typeface="Calibri"/>
              <a:buNone/>
            </a:pPr>
            <a:endParaRPr sz="1400">
              <a:solidFill>
                <a:schemeClr val="dk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p:cSld name="Light Blank with Picture">
    <p:bg>
      <p:bgPr>
        <a:blipFill rotWithShape="1">
          <a:blip>
            <a:alphaModFix/>
          </a:blip>
          <a:tile tx="0" ty="0" sx="100000" sy="100000" flip="none" algn="tl"/>
        </a:blipFill>
        <a:effectLst/>
      </p:bgPr>
    </p:bg>
    <p:spTree>
      <p:nvGrpSpPr>
        <p:cNvPr id="1" name="Shape 189"/>
        <p:cNvGrpSpPr/>
        <p:nvPr/>
      </p:nvGrpSpPr>
      <p:grpSpPr>
        <a:xfrm>
          <a:off x="0" y="0"/>
          <a:ext cx="0" cy="0"/>
          <a:chOff x="0" y="0"/>
          <a:chExt cx="0" cy="0"/>
        </a:xfrm>
      </p:grpSpPr>
      <p:sp>
        <p:nvSpPr>
          <p:cNvPr id="190" name="Google Shape;190;p23"/>
          <p:cNvSpPr/>
          <p:nvPr/>
        </p:nvSpPr>
        <p:spPr>
          <a:xfrm>
            <a:off x="-2" y="0"/>
            <a:ext cx="12192001" cy="6858000"/>
          </a:xfrm>
          <a:prstGeom prst="rect">
            <a:avLst/>
          </a:prstGeom>
          <a:gradFill>
            <a:gsLst>
              <a:gs pos="0">
                <a:srgbClr val="008BB2">
                  <a:alpha val="80000"/>
                </a:srgbClr>
              </a:gs>
              <a:gs pos="14000">
                <a:srgbClr val="008BB2">
                  <a:alpha val="80000"/>
                </a:srgbClr>
              </a:gs>
              <a:gs pos="87000">
                <a:srgbClr val="96E8CE">
                  <a:alpha val="60000"/>
                </a:srgbClr>
              </a:gs>
              <a:gs pos="100000">
                <a:srgbClr val="96E8CE">
                  <a:alpha val="6000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1" name="Google Shape;191;p23"/>
          <p:cNvSpPr txBox="1">
            <a:spLocks noGrp="1"/>
          </p:cNvSpPr>
          <p:nvPr>
            <p:ph type="sldNum" idx="12"/>
          </p:nvPr>
        </p:nvSpPr>
        <p:spPr>
          <a:xfrm>
            <a:off x="5730200" y="6369977"/>
            <a:ext cx="731600" cy="411900"/>
          </a:xfrm>
          <a:prstGeom prst="rect">
            <a:avLst/>
          </a:prstGeom>
          <a:noFill/>
          <a:ln>
            <a:noFill/>
          </a:ln>
        </p:spPr>
        <p:txBody>
          <a:bodyPr spcFirstLastPara="1" wrap="square" lIns="91425" tIns="91425" rIns="91425" bIns="91425" anchor="t" anchorCtr="0">
            <a:noAutofit/>
          </a:bodyPr>
          <a:lstStyle>
            <a:lvl1pPr marL="0" lvl="0" indent="0" algn="ctr">
              <a:buClr>
                <a:srgbClr val="FFFFFF"/>
              </a:buClr>
              <a:buSzPts val="1200"/>
              <a:buFont typeface="Questrial"/>
              <a:buNone/>
              <a:defRPr sz="1200" b="0">
                <a:solidFill>
                  <a:srgbClr val="FFFFFF"/>
                </a:solidFill>
                <a:latin typeface="Questrial"/>
                <a:ea typeface="Questrial"/>
                <a:cs typeface="Questrial"/>
                <a:sym typeface="Questrial"/>
              </a:defRPr>
            </a:lvl1pPr>
            <a:lvl2pPr marL="0" lvl="1" indent="0" algn="ctr">
              <a:buClr>
                <a:srgbClr val="FFFFFF"/>
              </a:buClr>
              <a:buSzPts val="1200"/>
              <a:buFont typeface="Questrial"/>
              <a:buNone/>
              <a:defRPr sz="1200" b="0">
                <a:solidFill>
                  <a:srgbClr val="FFFFFF"/>
                </a:solidFill>
                <a:latin typeface="Questrial"/>
                <a:ea typeface="Questrial"/>
                <a:cs typeface="Questrial"/>
                <a:sym typeface="Questrial"/>
              </a:defRPr>
            </a:lvl2pPr>
            <a:lvl3pPr marL="0" lvl="2" indent="0" algn="ctr">
              <a:buClr>
                <a:srgbClr val="FFFFFF"/>
              </a:buClr>
              <a:buSzPts val="1200"/>
              <a:buFont typeface="Questrial"/>
              <a:buNone/>
              <a:defRPr sz="1200" b="0">
                <a:solidFill>
                  <a:srgbClr val="FFFFFF"/>
                </a:solidFill>
                <a:latin typeface="Questrial"/>
                <a:ea typeface="Questrial"/>
                <a:cs typeface="Questrial"/>
                <a:sym typeface="Questrial"/>
              </a:defRPr>
            </a:lvl3pPr>
            <a:lvl4pPr marL="0" lvl="3" indent="0" algn="ctr">
              <a:buClr>
                <a:srgbClr val="FFFFFF"/>
              </a:buClr>
              <a:buSzPts val="1200"/>
              <a:buFont typeface="Questrial"/>
              <a:buNone/>
              <a:defRPr sz="1200" b="0">
                <a:solidFill>
                  <a:srgbClr val="FFFFFF"/>
                </a:solidFill>
                <a:latin typeface="Questrial"/>
                <a:ea typeface="Questrial"/>
                <a:cs typeface="Questrial"/>
                <a:sym typeface="Questrial"/>
              </a:defRPr>
            </a:lvl4pPr>
            <a:lvl5pPr marL="0" lvl="4" indent="0" algn="ctr">
              <a:buClr>
                <a:srgbClr val="FFFFFF"/>
              </a:buClr>
              <a:buSzPts val="1200"/>
              <a:buFont typeface="Questrial"/>
              <a:buNone/>
              <a:defRPr sz="1200" b="0">
                <a:solidFill>
                  <a:srgbClr val="FFFFFF"/>
                </a:solidFill>
                <a:latin typeface="Questrial"/>
                <a:ea typeface="Questrial"/>
                <a:cs typeface="Questrial"/>
                <a:sym typeface="Questrial"/>
              </a:defRPr>
            </a:lvl5pPr>
            <a:lvl6pPr marL="0" lvl="5" indent="0" algn="ctr">
              <a:buClr>
                <a:srgbClr val="FFFFFF"/>
              </a:buClr>
              <a:buSzPts val="1200"/>
              <a:buFont typeface="Questrial"/>
              <a:buNone/>
              <a:defRPr sz="1200" b="0">
                <a:solidFill>
                  <a:srgbClr val="FFFFFF"/>
                </a:solidFill>
                <a:latin typeface="Questrial"/>
                <a:ea typeface="Questrial"/>
                <a:cs typeface="Questrial"/>
                <a:sym typeface="Questrial"/>
              </a:defRPr>
            </a:lvl6pPr>
            <a:lvl7pPr marL="0" lvl="6" indent="0" algn="ctr">
              <a:buClr>
                <a:srgbClr val="FFFFFF"/>
              </a:buClr>
              <a:buSzPts val="1200"/>
              <a:buFont typeface="Questrial"/>
              <a:buNone/>
              <a:defRPr sz="1200" b="0">
                <a:solidFill>
                  <a:srgbClr val="FFFFFF"/>
                </a:solidFill>
                <a:latin typeface="Questrial"/>
                <a:ea typeface="Questrial"/>
                <a:cs typeface="Questrial"/>
                <a:sym typeface="Questrial"/>
              </a:defRPr>
            </a:lvl7pPr>
            <a:lvl8pPr marL="0" lvl="7" indent="0" algn="ctr">
              <a:buClr>
                <a:srgbClr val="FFFFFF"/>
              </a:buClr>
              <a:buSzPts val="1200"/>
              <a:buFont typeface="Questrial"/>
              <a:buNone/>
              <a:defRPr sz="1200" b="0">
                <a:solidFill>
                  <a:srgbClr val="FFFFFF"/>
                </a:solidFill>
                <a:latin typeface="Questrial"/>
                <a:ea typeface="Questrial"/>
                <a:cs typeface="Questrial"/>
                <a:sym typeface="Questrial"/>
              </a:defRPr>
            </a:lvl8pPr>
            <a:lvl9pPr marL="0" lvl="8" indent="0" algn="ctr">
              <a:buClr>
                <a:srgbClr val="FFFFFF"/>
              </a:buClr>
              <a:buSzPts val="1200"/>
              <a:buFont typeface="Questrial"/>
              <a:buNone/>
              <a:defRPr sz="1200" b="0">
                <a:solidFill>
                  <a:srgbClr val="FFFFFF"/>
                </a:solidFill>
                <a:latin typeface="Questrial"/>
                <a:ea typeface="Questrial"/>
                <a:cs typeface="Questrial"/>
                <a:sym typeface="Questrial"/>
              </a:defRPr>
            </a:lvl9pPr>
          </a:lstStyle>
          <a:p>
            <a:pPr marL="0" lvl="0" indent="0" algn="ctr" rtl="0">
              <a:spcBef>
                <a:spcPts val="0"/>
              </a:spcBef>
              <a:spcAft>
                <a:spcPts val="0"/>
              </a:spcAft>
              <a:buNone/>
            </a:pPr>
            <a:fld id="{00000000-1234-1234-1234-123412341234}" type="slidenum">
              <a:rPr lang="en-NZ"/>
              <a:t>‹#›</a:t>
            </a:fld>
            <a:endParaRPr/>
          </a:p>
        </p:txBody>
      </p:sp>
      <p:sp>
        <p:nvSpPr>
          <p:cNvPr id="192" name="Google Shape;192;p23"/>
          <p:cNvSpPr/>
          <p:nvPr/>
        </p:nvSpPr>
        <p:spPr>
          <a:xfrm rot="-5400000">
            <a:off x="6027150" y="693150"/>
            <a:ext cx="137700" cy="12192000"/>
          </a:xfrm>
          <a:prstGeom prst="rect">
            <a:avLst/>
          </a:prstGeom>
          <a:gradFill>
            <a:gsLst>
              <a:gs pos="0">
                <a:srgbClr val="93E7CE"/>
              </a:gs>
              <a:gs pos="64000">
                <a:schemeClr val="accent2"/>
              </a:gs>
              <a:gs pos="98502">
                <a:schemeClr val="accent1"/>
              </a:gs>
              <a:gs pos="100000">
                <a:schemeClr val="accent1"/>
              </a:gs>
            </a:gsLst>
            <a:lin ang="1620000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400"/>
              <a:buFont typeface="Calibri"/>
              <a:buNone/>
            </a:pPr>
            <a:endParaRPr sz="1400">
              <a:solidFill>
                <a:schemeClr val="dk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p:cSld name="End Slide">
    <p:bg>
      <p:bgPr>
        <a:solidFill>
          <a:schemeClr val="accent1"/>
        </a:solidFill>
        <a:effectLst/>
      </p:bgPr>
    </p:bg>
    <p:spTree>
      <p:nvGrpSpPr>
        <p:cNvPr id="1" name="Shape 193"/>
        <p:cNvGrpSpPr/>
        <p:nvPr/>
      </p:nvGrpSpPr>
      <p:grpSpPr>
        <a:xfrm>
          <a:off x="0" y="0"/>
          <a:ext cx="0" cy="0"/>
          <a:chOff x="0" y="0"/>
          <a:chExt cx="0" cy="0"/>
        </a:xfrm>
      </p:grpSpPr>
      <p:sp>
        <p:nvSpPr>
          <p:cNvPr id="194" name="Google Shape;194;p24"/>
          <p:cNvSpPr txBox="1">
            <a:spLocks noGrp="1"/>
          </p:cNvSpPr>
          <p:nvPr>
            <p:ph type="sldNum" idx="12"/>
          </p:nvPr>
        </p:nvSpPr>
        <p:spPr>
          <a:xfrm>
            <a:off x="5730200" y="6369977"/>
            <a:ext cx="731600" cy="411900"/>
          </a:xfrm>
          <a:prstGeom prst="rect">
            <a:avLst/>
          </a:prstGeom>
          <a:noFill/>
          <a:ln>
            <a:noFill/>
          </a:ln>
        </p:spPr>
        <p:txBody>
          <a:bodyPr spcFirstLastPara="1" wrap="square" lIns="91425" tIns="91425" rIns="91425" bIns="91425" anchor="t" anchorCtr="0">
            <a:noAutofit/>
          </a:bodyPr>
          <a:lstStyle>
            <a:lvl1pPr marL="0" lvl="0" indent="0" algn="ctr">
              <a:buClr>
                <a:srgbClr val="FFFFFF"/>
              </a:buClr>
              <a:buSzPts val="1200"/>
              <a:buFont typeface="Questrial"/>
              <a:buNone/>
              <a:defRPr sz="1200" b="0">
                <a:solidFill>
                  <a:srgbClr val="FFFFFF"/>
                </a:solidFill>
                <a:latin typeface="Questrial"/>
                <a:ea typeface="Questrial"/>
                <a:cs typeface="Questrial"/>
                <a:sym typeface="Questrial"/>
              </a:defRPr>
            </a:lvl1pPr>
            <a:lvl2pPr marL="0" lvl="1" indent="0" algn="ctr">
              <a:buClr>
                <a:srgbClr val="FFFFFF"/>
              </a:buClr>
              <a:buSzPts val="1200"/>
              <a:buFont typeface="Questrial"/>
              <a:buNone/>
              <a:defRPr sz="1200" b="0">
                <a:solidFill>
                  <a:srgbClr val="FFFFFF"/>
                </a:solidFill>
                <a:latin typeface="Questrial"/>
                <a:ea typeface="Questrial"/>
                <a:cs typeface="Questrial"/>
                <a:sym typeface="Questrial"/>
              </a:defRPr>
            </a:lvl2pPr>
            <a:lvl3pPr marL="0" lvl="2" indent="0" algn="ctr">
              <a:buClr>
                <a:srgbClr val="FFFFFF"/>
              </a:buClr>
              <a:buSzPts val="1200"/>
              <a:buFont typeface="Questrial"/>
              <a:buNone/>
              <a:defRPr sz="1200" b="0">
                <a:solidFill>
                  <a:srgbClr val="FFFFFF"/>
                </a:solidFill>
                <a:latin typeface="Questrial"/>
                <a:ea typeface="Questrial"/>
                <a:cs typeface="Questrial"/>
                <a:sym typeface="Questrial"/>
              </a:defRPr>
            </a:lvl3pPr>
            <a:lvl4pPr marL="0" lvl="3" indent="0" algn="ctr">
              <a:buClr>
                <a:srgbClr val="FFFFFF"/>
              </a:buClr>
              <a:buSzPts val="1200"/>
              <a:buFont typeface="Questrial"/>
              <a:buNone/>
              <a:defRPr sz="1200" b="0">
                <a:solidFill>
                  <a:srgbClr val="FFFFFF"/>
                </a:solidFill>
                <a:latin typeface="Questrial"/>
                <a:ea typeface="Questrial"/>
                <a:cs typeface="Questrial"/>
                <a:sym typeface="Questrial"/>
              </a:defRPr>
            </a:lvl4pPr>
            <a:lvl5pPr marL="0" lvl="4" indent="0" algn="ctr">
              <a:buClr>
                <a:srgbClr val="FFFFFF"/>
              </a:buClr>
              <a:buSzPts val="1200"/>
              <a:buFont typeface="Questrial"/>
              <a:buNone/>
              <a:defRPr sz="1200" b="0">
                <a:solidFill>
                  <a:srgbClr val="FFFFFF"/>
                </a:solidFill>
                <a:latin typeface="Questrial"/>
                <a:ea typeface="Questrial"/>
                <a:cs typeface="Questrial"/>
                <a:sym typeface="Questrial"/>
              </a:defRPr>
            </a:lvl5pPr>
            <a:lvl6pPr marL="0" lvl="5" indent="0" algn="ctr">
              <a:buClr>
                <a:srgbClr val="FFFFFF"/>
              </a:buClr>
              <a:buSzPts val="1200"/>
              <a:buFont typeface="Questrial"/>
              <a:buNone/>
              <a:defRPr sz="1200" b="0">
                <a:solidFill>
                  <a:srgbClr val="FFFFFF"/>
                </a:solidFill>
                <a:latin typeface="Questrial"/>
                <a:ea typeface="Questrial"/>
                <a:cs typeface="Questrial"/>
                <a:sym typeface="Questrial"/>
              </a:defRPr>
            </a:lvl6pPr>
            <a:lvl7pPr marL="0" lvl="6" indent="0" algn="ctr">
              <a:buClr>
                <a:srgbClr val="FFFFFF"/>
              </a:buClr>
              <a:buSzPts val="1200"/>
              <a:buFont typeface="Questrial"/>
              <a:buNone/>
              <a:defRPr sz="1200" b="0">
                <a:solidFill>
                  <a:srgbClr val="FFFFFF"/>
                </a:solidFill>
                <a:latin typeface="Questrial"/>
                <a:ea typeface="Questrial"/>
                <a:cs typeface="Questrial"/>
                <a:sym typeface="Questrial"/>
              </a:defRPr>
            </a:lvl7pPr>
            <a:lvl8pPr marL="0" lvl="7" indent="0" algn="ctr">
              <a:buClr>
                <a:srgbClr val="FFFFFF"/>
              </a:buClr>
              <a:buSzPts val="1200"/>
              <a:buFont typeface="Questrial"/>
              <a:buNone/>
              <a:defRPr sz="1200" b="0">
                <a:solidFill>
                  <a:srgbClr val="FFFFFF"/>
                </a:solidFill>
                <a:latin typeface="Questrial"/>
                <a:ea typeface="Questrial"/>
                <a:cs typeface="Questrial"/>
                <a:sym typeface="Questrial"/>
              </a:defRPr>
            </a:lvl8pPr>
            <a:lvl9pPr marL="0" lvl="8" indent="0" algn="ctr">
              <a:buClr>
                <a:srgbClr val="FFFFFF"/>
              </a:buClr>
              <a:buSzPts val="1200"/>
              <a:buFont typeface="Questrial"/>
              <a:buNone/>
              <a:defRPr sz="1200" b="0">
                <a:solidFill>
                  <a:srgbClr val="FFFFFF"/>
                </a:solidFill>
                <a:latin typeface="Questrial"/>
                <a:ea typeface="Questrial"/>
                <a:cs typeface="Questrial"/>
                <a:sym typeface="Questrial"/>
              </a:defRPr>
            </a:lvl9pPr>
          </a:lstStyle>
          <a:p>
            <a:pPr marL="0" lvl="0" indent="0" algn="ctr" rtl="0">
              <a:spcBef>
                <a:spcPts val="0"/>
              </a:spcBef>
              <a:spcAft>
                <a:spcPts val="0"/>
              </a:spcAft>
              <a:buNone/>
            </a:pPr>
            <a:fld id="{00000000-1234-1234-1234-123412341234}" type="slidenum">
              <a:rPr lang="en-NZ"/>
              <a:t>‹#›</a:t>
            </a:fld>
            <a:endParaRPr/>
          </a:p>
        </p:txBody>
      </p:sp>
      <p:sp>
        <p:nvSpPr>
          <p:cNvPr id="195" name="Google Shape;195;p24"/>
          <p:cNvSpPr/>
          <p:nvPr/>
        </p:nvSpPr>
        <p:spPr>
          <a:xfrm rot="-5400000">
            <a:off x="6027150" y="693150"/>
            <a:ext cx="137700" cy="12192000"/>
          </a:xfrm>
          <a:prstGeom prst="rect">
            <a:avLst/>
          </a:prstGeom>
          <a:gradFill>
            <a:gsLst>
              <a:gs pos="0">
                <a:srgbClr val="93E7CE"/>
              </a:gs>
              <a:gs pos="64000">
                <a:schemeClr val="accent2"/>
              </a:gs>
              <a:gs pos="98502">
                <a:schemeClr val="accent1"/>
              </a:gs>
              <a:gs pos="100000">
                <a:schemeClr val="accent1"/>
              </a:gs>
            </a:gsLst>
            <a:lin ang="1620000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400"/>
              <a:buFont typeface="Calibri"/>
              <a:buNone/>
            </a:pPr>
            <a:endParaRPr sz="1400">
              <a:solidFill>
                <a:schemeClr val="dk1"/>
              </a:solidFill>
              <a:latin typeface="Calibri"/>
              <a:ea typeface="Calibri"/>
              <a:cs typeface="Calibri"/>
              <a:sym typeface="Calibri"/>
            </a:endParaRPr>
          </a:p>
        </p:txBody>
      </p:sp>
      <p:sp>
        <p:nvSpPr>
          <p:cNvPr id="196" name="Google Shape;196;p24"/>
          <p:cNvSpPr/>
          <p:nvPr/>
        </p:nvSpPr>
        <p:spPr>
          <a:xfrm>
            <a:off x="0" y="0"/>
            <a:ext cx="12192000" cy="2619900"/>
          </a:xfrm>
          <a:prstGeom prst="rect">
            <a:avLst/>
          </a:prstGeom>
          <a:gradFill>
            <a:gsLst>
              <a:gs pos="0">
                <a:srgbClr val="93E7CE"/>
              </a:gs>
              <a:gs pos="100000">
                <a:srgbClr val="38B9C8"/>
              </a:gs>
            </a:gsLst>
            <a:lin ang="1620000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7" name="Google Shape;197;p24"/>
          <p:cNvSpPr txBox="1">
            <a:spLocks noGrp="1"/>
          </p:cNvSpPr>
          <p:nvPr>
            <p:ph type="ctrTitle"/>
          </p:nvPr>
        </p:nvSpPr>
        <p:spPr>
          <a:xfrm>
            <a:off x="1178153" y="1094885"/>
            <a:ext cx="9779016" cy="1910400"/>
          </a:xfrm>
          <a:prstGeom prst="rect">
            <a:avLst/>
          </a:prstGeom>
          <a:noFill/>
          <a:ln>
            <a:noFill/>
          </a:ln>
        </p:spPr>
        <p:txBody>
          <a:bodyPr spcFirstLastPara="1" wrap="square" lIns="91425" tIns="91425" rIns="91425" bIns="91425" anchor="b" anchorCtr="0">
            <a:noAutofit/>
          </a:bodyPr>
          <a:lstStyle>
            <a:lvl1pPr lvl="0" algn="l">
              <a:lnSpc>
                <a:spcPct val="80000"/>
              </a:lnSpc>
              <a:spcBef>
                <a:spcPts val="0"/>
              </a:spcBef>
              <a:spcAft>
                <a:spcPts val="0"/>
              </a:spcAft>
              <a:buClr>
                <a:srgbClr val="FFFFFF"/>
              </a:buClr>
              <a:buSzPts val="4000"/>
              <a:buFont typeface="Montserrat"/>
              <a:buNone/>
              <a:defRPr sz="8600">
                <a:solidFill>
                  <a:schemeClr val="accent1"/>
                </a:solidFill>
              </a:defRPr>
            </a:lvl1pPr>
            <a:lvl2pPr lvl="1" algn="ctr">
              <a:spcBef>
                <a:spcPts val="0"/>
              </a:spcBef>
              <a:spcAft>
                <a:spcPts val="0"/>
              </a:spcAft>
              <a:buClr>
                <a:srgbClr val="FFFFFF"/>
              </a:buClr>
              <a:buSzPts val="4800"/>
              <a:buNone/>
              <a:defRPr sz="4800">
                <a:solidFill>
                  <a:srgbClr val="FFFFFF"/>
                </a:solidFill>
              </a:defRPr>
            </a:lvl2pPr>
            <a:lvl3pPr lvl="2" algn="ctr">
              <a:spcBef>
                <a:spcPts val="0"/>
              </a:spcBef>
              <a:spcAft>
                <a:spcPts val="0"/>
              </a:spcAft>
              <a:buClr>
                <a:srgbClr val="FFFFFF"/>
              </a:buClr>
              <a:buSzPts val="4800"/>
              <a:buNone/>
              <a:defRPr sz="4800">
                <a:solidFill>
                  <a:srgbClr val="FFFFFF"/>
                </a:solidFill>
              </a:defRPr>
            </a:lvl3pPr>
            <a:lvl4pPr lvl="3" algn="ctr">
              <a:spcBef>
                <a:spcPts val="0"/>
              </a:spcBef>
              <a:spcAft>
                <a:spcPts val="0"/>
              </a:spcAft>
              <a:buClr>
                <a:srgbClr val="FFFFFF"/>
              </a:buClr>
              <a:buSzPts val="4800"/>
              <a:buNone/>
              <a:defRPr sz="4800">
                <a:solidFill>
                  <a:srgbClr val="FFFFFF"/>
                </a:solidFill>
              </a:defRPr>
            </a:lvl4pPr>
            <a:lvl5pPr lvl="4" algn="ctr">
              <a:spcBef>
                <a:spcPts val="0"/>
              </a:spcBef>
              <a:spcAft>
                <a:spcPts val="0"/>
              </a:spcAft>
              <a:buClr>
                <a:srgbClr val="FFFFFF"/>
              </a:buClr>
              <a:buSzPts val="4800"/>
              <a:buNone/>
              <a:defRPr sz="4800">
                <a:solidFill>
                  <a:srgbClr val="FFFFFF"/>
                </a:solidFill>
              </a:defRPr>
            </a:lvl5pPr>
            <a:lvl6pPr lvl="5" algn="ctr">
              <a:spcBef>
                <a:spcPts val="0"/>
              </a:spcBef>
              <a:spcAft>
                <a:spcPts val="0"/>
              </a:spcAft>
              <a:buClr>
                <a:srgbClr val="FFFFFF"/>
              </a:buClr>
              <a:buSzPts val="4800"/>
              <a:buNone/>
              <a:defRPr sz="4800">
                <a:solidFill>
                  <a:srgbClr val="FFFFFF"/>
                </a:solidFill>
              </a:defRPr>
            </a:lvl6pPr>
            <a:lvl7pPr lvl="6" algn="ctr">
              <a:spcBef>
                <a:spcPts val="0"/>
              </a:spcBef>
              <a:spcAft>
                <a:spcPts val="0"/>
              </a:spcAft>
              <a:buClr>
                <a:srgbClr val="FFFFFF"/>
              </a:buClr>
              <a:buSzPts val="4800"/>
              <a:buNone/>
              <a:defRPr sz="4800">
                <a:solidFill>
                  <a:srgbClr val="FFFFFF"/>
                </a:solidFill>
              </a:defRPr>
            </a:lvl7pPr>
            <a:lvl8pPr lvl="7" algn="ctr">
              <a:spcBef>
                <a:spcPts val="0"/>
              </a:spcBef>
              <a:spcAft>
                <a:spcPts val="0"/>
              </a:spcAft>
              <a:buClr>
                <a:srgbClr val="FFFFFF"/>
              </a:buClr>
              <a:buSzPts val="4800"/>
              <a:buNone/>
              <a:defRPr sz="4800">
                <a:solidFill>
                  <a:srgbClr val="FFFFFF"/>
                </a:solidFill>
              </a:defRPr>
            </a:lvl8pPr>
            <a:lvl9pPr lvl="8" algn="ctr">
              <a:spcBef>
                <a:spcPts val="0"/>
              </a:spcBef>
              <a:spcAft>
                <a:spcPts val="0"/>
              </a:spcAft>
              <a:buClr>
                <a:srgbClr val="FFFFFF"/>
              </a:buClr>
              <a:buSzPts val="4800"/>
              <a:buNone/>
              <a:defRPr sz="4800">
                <a:solidFill>
                  <a:srgbClr val="FFFFFF"/>
                </a:solidFill>
              </a:defRPr>
            </a:lvl9pPr>
          </a:lstStyle>
          <a:p>
            <a:r>
              <a:rPr lang="en-US"/>
              <a:t>Click to edit Master title style</a:t>
            </a:r>
            <a:endParaRPr/>
          </a:p>
        </p:txBody>
      </p:sp>
      <p:sp>
        <p:nvSpPr>
          <p:cNvPr id="198" name="Google Shape;198;p24"/>
          <p:cNvSpPr txBox="1">
            <a:spLocks noGrp="1"/>
          </p:cNvSpPr>
          <p:nvPr>
            <p:ph type="subTitle" idx="1"/>
          </p:nvPr>
        </p:nvSpPr>
        <p:spPr>
          <a:xfrm>
            <a:off x="1178153" y="2861506"/>
            <a:ext cx="9779016" cy="1910400"/>
          </a:xfrm>
          <a:prstGeom prst="rect">
            <a:avLst/>
          </a:prstGeom>
          <a:noFill/>
          <a:ln>
            <a:noFill/>
          </a:ln>
        </p:spPr>
        <p:txBody>
          <a:bodyPr spcFirstLastPara="1" wrap="square" lIns="91425" tIns="91425" rIns="91425" bIns="91425" anchor="t" anchorCtr="0">
            <a:noAutofit/>
          </a:bodyPr>
          <a:lstStyle>
            <a:lvl1pPr lvl="0" algn="l">
              <a:lnSpc>
                <a:spcPct val="120000"/>
              </a:lnSpc>
              <a:spcBef>
                <a:spcPts val="0"/>
              </a:spcBef>
              <a:spcAft>
                <a:spcPts val="0"/>
              </a:spcAft>
              <a:buClr>
                <a:srgbClr val="738498"/>
              </a:buClr>
              <a:buSzPts val="2200"/>
              <a:buNone/>
              <a:defRPr sz="3200" b="1">
                <a:solidFill>
                  <a:schemeClr val="lt1"/>
                </a:solidFill>
                <a:latin typeface="Montserrat"/>
                <a:ea typeface="Montserrat"/>
                <a:cs typeface="Montserrat"/>
                <a:sym typeface="Montserrat"/>
              </a:defRPr>
            </a:lvl1pPr>
            <a:lvl2pPr lvl="1" algn="l">
              <a:lnSpc>
                <a:spcPct val="90000"/>
              </a:lnSpc>
              <a:spcBef>
                <a:spcPts val="0"/>
              </a:spcBef>
              <a:spcAft>
                <a:spcPts val="0"/>
              </a:spcAft>
              <a:buClr>
                <a:srgbClr val="738498"/>
              </a:buClr>
              <a:buSzPts val="2200"/>
              <a:buNone/>
              <a:defRPr sz="2200">
                <a:solidFill>
                  <a:srgbClr val="738498"/>
                </a:solidFill>
              </a:defRPr>
            </a:lvl2pPr>
            <a:lvl3pPr lvl="2" algn="l">
              <a:lnSpc>
                <a:spcPct val="90000"/>
              </a:lnSpc>
              <a:spcBef>
                <a:spcPts val="0"/>
              </a:spcBef>
              <a:spcAft>
                <a:spcPts val="0"/>
              </a:spcAft>
              <a:buClr>
                <a:srgbClr val="738498"/>
              </a:buClr>
              <a:buSzPts val="2200"/>
              <a:buNone/>
              <a:defRPr sz="2200">
                <a:solidFill>
                  <a:srgbClr val="738498"/>
                </a:solidFill>
              </a:defRPr>
            </a:lvl3pPr>
            <a:lvl4pPr lvl="3" algn="l">
              <a:lnSpc>
                <a:spcPct val="90000"/>
              </a:lnSpc>
              <a:spcBef>
                <a:spcPts val="0"/>
              </a:spcBef>
              <a:spcAft>
                <a:spcPts val="0"/>
              </a:spcAft>
              <a:buClr>
                <a:srgbClr val="738498"/>
              </a:buClr>
              <a:buSzPts val="2200"/>
              <a:buNone/>
              <a:defRPr sz="2200">
                <a:solidFill>
                  <a:srgbClr val="738498"/>
                </a:solidFill>
              </a:defRPr>
            </a:lvl4pPr>
            <a:lvl5pPr lvl="4" algn="l">
              <a:lnSpc>
                <a:spcPct val="90000"/>
              </a:lnSpc>
              <a:spcBef>
                <a:spcPts val="0"/>
              </a:spcBef>
              <a:spcAft>
                <a:spcPts val="0"/>
              </a:spcAft>
              <a:buClr>
                <a:srgbClr val="738498"/>
              </a:buClr>
              <a:buSzPts val="2200"/>
              <a:buNone/>
              <a:defRPr sz="2200">
                <a:solidFill>
                  <a:srgbClr val="738498"/>
                </a:solidFill>
              </a:defRPr>
            </a:lvl5pPr>
            <a:lvl6pPr lvl="5" algn="l">
              <a:lnSpc>
                <a:spcPct val="90000"/>
              </a:lnSpc>
              <a:spcBef>
                <a:spcPts val="0"/>
              </a:spcBef>
              <a:spcAft>
                <a:spcPts val="0"/>
              </a:spcAft>
              <a:buClr>
                <a:srgbClr val="738498"/>
              </a:buClr>
              <a:buSzPts val="2200"/>
              <a:buNone/>
              <a:defRPr sz="2200">
                <a:solidFill>
                  <a:srgbClr val="738498"/>
                </a:solidFill>
              </a:defRPr>
            </a:lvl6pPr>
            <a:lvl7pPr lvl="6" algn="l">
              <a:lnSpc>
                <a:spcPct val="90000"/>
              </a:lnSpc>
              <a:spcBef>
                <a:spcPts val="0"/>
              </a:spcBef>
              <a:spcAft>
                <a:spcPts val="0"/>
              </a:spcAft>
              <a:buClr>
                <a:srgbClr val="738498"/>
              </a:buClr>
              <a:buSzPts val="2200"/>
              <a:buNone/>
              <a:defRPr sz="2200">
                <a:solidFill>
                  <a:srgbClr val="738498"/>
                </a:solidFill>
              </a:defRPr>
            </a:lvl7pPr>
            <a:lvl8pPr lvl="7" algn="l">
              <a:lnSpc>
                <a:spcPct val="90000"/>
              </a:lnSpc>
              <a:spcBef>
                <a:spcPts val="0"/>
              </a:spcBef>
              <a:spcAft>
                <a:spcPts val="0"/>
              </a:spcAft>
              <a:buClr>
                <a:srgbClr val="738498"/>
              </a:buClr>
              <a:buSzPts val="2200"/>
              <a:buNone/>
              <a:defRPr sz="2200">
                <a:solidFill>
                  <a:srgbClr val="738498"/>
                </a:solidFill>
              </a:defRPr>
            </a:lvl8pPr>
            <a:lvl9pPr lvl="8" algn="l">
              <a:lnSpc>
                <a:spcPct val="90000"/>
              </a:lnSpc>
              <a:spcBef>
                <a:spcPts val="0"/>
              </a:spcBef>
              <a:spcAft>
                <a:spcPts val="0"/>
              </a:spcAft>
              <a:buClr>
                <a:srgbClr val="738498"/>
              </a:buClr>
              <a:buSzPts val="2200"/>
              <a:buNone/>
              <a:defRPr sz="2200">
                <a:solidFill>
                  <a:srgbClr val="738498"/>
                </a:solidFill>
              </a:defRPr>
            </a:lvl9pPr>
          </a:lstStyle>
          <a:p>
            <a:r>
              <a:rPr lang="en-US"/>
              <a:t>Click to edit Master subtitle style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p:cSld name="1_Subtitle">
    <p:bg>
      <p:bgPr>
        <a:gradFill>
          <a:gsLst>
            <a:gs pos="0">
              <a:srgbClr val="019EC4"/>
            </a:gs>
            <a:gs pos="56000">
              <a:srgbClr val="96E8CE"/>
            </a:gs>
            <a:gs pos="100000">
              <a:srgbClr val="96E8CE"/>
            </a:gs>
          </a:gsLst>
          <a:lin ang="0" scaled="0"/>
        </a:gradFill>
        <a:effectLst/>
      </p:bgPr>
    </p:bg>
    <p:spTree>
      <p:nvGrpSpPr>
        <p:cNvPr id="1" name="Shape 14"/>
        <p:cNvGrpSpPr/>
        <p:nvPr/>
      </p:nvGrpSpPr>
      <p:grpSpPr>
        <a:xfrm>
          <a:off x="0" y="0"/>
          <a:ext cx="0" cy="0"/>
          <a:chOff x="0" y="0"/>
          <a:chExt cx="0" cy="0"/>
        </a:xfrm>
      </p:grpSpPr>
      <p:pic>
        <p:nvPicPr>
          <p:cNvPr id="15" name="Google Shape;15;p6"/>
          <p:cNvPicPr preferRelativeResize="0"/>
          <p:nvPr/>
        </p:nvPicPr>
        <p:blipFill rotWithShape="1">
          <a:blip r:embed="rId2">
            <a:alphaModFix/>
          </a:blip>
          <a:srcRect/>
          <a:stretch/>
        </p:blipFill>
        <p:spPr>
          <a:xfrm>
            <a:off x="2603" y="1487964"/>
            <a:ext cx="6093397" cy="5370036"/>
          </a:xfrm>
          <a:prstGeom prst="rect">
            <a:avLst/>
          </a:prstGeom>
          <a:noFill/>
          <a:ln>
            <a:noFill/>
          </a:ln>
        </p:spPr>
      </p:pic>
      <p:grpSp>
        <p:nvGrpSpPr>
          <p:cNvPr id="16" name="Google Shape;16;p6"/>
          <p:cNvGrpSpPr/>
          <p:nvPr/>
        </p:nvGrpSpPr>
        <p:grpSpPr>
          <a:xfrm>
            <a:off x="4671479" y="-248927"/>
            <a:ext cx="2984391" cy="7274408"/>
            <a:chOff x="4671479" y="-248927"/>
            <a:chExt cx="2984391" cy="7274408"/>
          </a:xfrm>
        </p:grpSpPr>
        <p:sp>
          <p:nvSpPr>
            <p:cNvPr id="17" name="Google Shape;17;p6"/>
            <p:cNvSpPr/>
            <p:nvPr/>
          </p:nvSpPr>
          <p:spPr>
            <a:xfrm rot="-10457620">
              <a:off x="5717014" y="72038"/>
              <a:ext cx="1605245" cy="6790486"/>
            </a:xfrm>
            <a:custGeom>
              <a:avLst/>
              <a:gdLst/>
              <a:ahLst/>
              <a:cxnLst/>
              <a:rect l="l" t="t" r="r" b="b"/>
              <a:pathLst>
                <a:path w="1392776" h="6505900" extrusionOk="0">
                  <a:moveTo>
                    <a:pt x="74447" y="98714"/>
                  </a:moveTo>
                  <a:cubicBezTo>
                    <a:pt x="413720" y="87803"/>
                    <a:pt x="754644" y="33914"/>
                    <a:pt x="1108447" y="0"/>
                  </a:cubicBezTo>
                  <a:cubicBezTo>
                    <a:pt x="1229570" y="517894"/>
                    <a:pt x="1405233" y="1324053"/>
                    <a:pt x="1392079" y="2213099"/>
                  </a:cubicBezTo>
                  <a:cubicBezTo>
                    <a:pt x="1378925" y="3102145"/>
                    <a:pt x="985282" y="4616019"/>
                    <a:pt x="896303" y="5330632"/>
                  </a:cubicBezTo>
                  <a:cubicBezTo>
                    <a:pt x="807324" y="6045245"/>
                    <a:pt x="854710" y="6298690"/>
                    <a:pt x="858203" y="6500778"/>
                  </a:cubicBezTo>
                  <a:cubicBezTo>
                    <a:pt x="625476" y="6511414"/>
                    <a:pt x="609600" y="6502366"/>
                    <a:pt x="0" y="6501254"/>
                  </a:cubicBezTo>
                  <a:cubicBezTo>
                    <a:pt x="7620" y="5309994"/>
                    <a:pt x="134137" y="1259494"/>
                    <a:pt x="74447" y="98714"/>
                  </a:cubicBezTo>
                  <a:close/>
                </a:path>
              </a:pathLst>
            </a:custGeom>
            <a:solidFill>
              <a:srgbClr val="007EA1">
                <a:alpha val="2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 name="Google Shape;18;p6"/>
            <p:cNvSpPr/>
            <p:nvPr/>
          </p:nvSpPr>
          <p:spPr>
            <a:xfrm rot="-10332560">
              <a:off x="4966325" y="-145222"/>
              <a:ext cx="1834812" cy="4475172"/>
            </a:xfrm>
            <a:custGeom>
              <a:avLst/>
              <a:gdLst/>
              <a:ahLst/>
              <a:cxnLst/>
              <a:rect l="l" t="t" r="r" b="b"/>
              <a:pathLst>
                <a:path w="1638128" h="1101482" extrusionOk="0">
                  <a:moveTo>
                    <a:pt x="570912" y="222"/>
                  </a:moveTo>
                  <a:cubicBezTo>
                    <a:pt x="185659" y="335837"/>
                    <a:pt x="1652065" y="711464"/>
                    <a:pt x="1638028" y="1040565"/>
                  </a:cubicBezTo>
                  <a:lnTo>
                    <a:pt x="3733" y="1101482"/>
                  </a:lnTo>
                  <a:cubicBezTo>
                    <a:pt x="-13653" y="724881"/>
                    <a:pt x="32250" y="702427"/>
                    <a:pt x="88474" y="8"/>
                  </a:cubicBezTo>
                  <a:cubicBezTo>
                    <a:pt x="489513" y="-105"/>
                    <a:pt x="124904" y="1063"/>
                    <a:pt x="570912" y="222"/>
                  </a:cubicBezTo>
                  <a:close/>
                </a:path>
              </a:pathLst>
            </a:custGeom>
            <a:solidFill>
              <a:srgbClr val="007EA1">
                <a:alpha val="1372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 name="Google Shape;19;p6"/>
            <p:cNvSpPr/>
            <p:nvPr/>
          </p:nvSpPr>
          <p:spPr>
            <a:xfrm rot="-10332560">
              <a:off x="5381181" y="-149803"/>
              <a:ext cx="1615055" cy="7098580"/>
            </a:xfrm>
            <a:custGeom>
              <a:avLst/>
              <a:gdLst/>
              <a:ahLst/>
              <a:cxnLst/>
              <a:rect l="l" t="t" r="r" b="b"/>
              <a:pathLst>
                <a:path w="1401288" h="6801081" extrusionOk="0">
                  <a:moveTo>
                    <a:pt x="76804" y="145427"/>
                  </a:moveTo>
                  <a:cubicBezTo>
                    <a:pt x="385002" y="104873"/>
                    <a:pt x="696173" y="54662"/>
                    <a:pt x="1067268" y="0"/>
                  </a:cubicBezTo>
                  <a:cubicBezTo>
                    <a:pt x="1162731" y="522319"/>
                    <a:pt x="1426607" y="1539065"/>
                    <a:pt x="1399320" y="2470384"/>
                  </a:cubicBezTo>
                  <a:cubicBezTo>
                    <a:pt x="1372033" y="3401703"/>
                    <a:pt x="993755" y="4888853"/>
                    <a:pt x="903544" y="5587917"/>
                  </a:cubicBezTo>
                  <a:cubicBezTo>
                    <a:pt x="813333" y="6286981"/>
                    <a:pt x="854563" y="6462681"/>
                    <a:pt x="858056" y="6664769"/>
                  </a:cubicBezTo>
                  <a:lnTo>
                    <a:pt x="0" y="6801081"/>
                  </a:lnTo>
                  <a:cubicBezTo>
                    <a:pt x="7620" y="5609821"/>
                    <a:pt x="136494" y="1306207"/>
                    <a:pt x="76804" y="145427"/>
                  </a:cubicBezTo>
                  <a:close/>
                </a:path>
              </a:pathLst>
            </a:custGeom>
            <a:solidFill>
              <a:srgbClr val="007EA1">
                <a:alpha val="2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20" name="Google Shape;20;p6"/>
          <p:cNvGrpSpPr/>
          <p:nvPr/>
        </p:nvGrpSpPr>
        <p:grpSpPr>
          <a:xfrm>
            <a:off x="5368520" y="-653682"/>
            <a:ext cx="6823481" cy="8341616"/>
            <a:chOff x="5368520" y="-653632"/>
            <a:chExt cx="6823481" cy="8341616"/>
          </a:xfrm>
        </p:grpSpPr>
        <p:sp>
          <p:nvSpPr>
            <p:cNvPr id="21" name="Google Shape;21;p6"/>
            <p:cNvSpPr/>
            <p:nvPr/>
          </p:nvSpPr>
          <p:spPr>
            <a:xfrm rot="582145">
              <a:off x="5973715" y="-286242"/>
              <a:ext cx="5005526" cy="7606835"/>
            </a:xfrm>
            <a:custGeom>
              <a:avLst/>
              <a:gdLst/>
              <a:ahLst/>
              <a:cxnLst/>
              <a:rect l="l" t="t" r="r" b="b"/>
              <a:pathLst>
                <a:path w="5005526" h="7606835" extrusionOk="0">
                  <a:moveTo>
                    <a:pt x="121175" y="637755"/>
                  </a:moveTo>
                  <a:lnTo>
                    <a:pt x="3852062" y="0"/>
                  </a:lnTo>
                  <a:lnTo>
                    <a:pt x="5005526" y="6771112"/>
                  </a:lnTo>
                  <a:lnTo>
                    <a:pt x="88506" y="7606835"/>
                  </a:lnTo>
                  <a:cubicBezTo>
                    <a:pt x="-261946" y="5046988"/>
                    <a:pt x="572388" y="3153292"/>
                    <a:pt x="121175" y="637755"/>
                  </a:cubicBezTo>
                  <a:close/>
                </a:path>
              </a:pathLst>
            </a:custGeom>
            <a:gradFill>
              <a:gsLst>
                <a:gs pos="0">
                  <a:srgbClr val="009CC3"/>
                </a:gs>
                <a:gs pos="18000">
                  <a:srgbClr val="007FA2"/>
                </a:gs>
                <a:gs pos="93000">
                  <a:srgbClr val="00445C"/>
                </a:gs>
                <a:gs pos="100000">
                  <a:srgbClr val="00445C"/>
                </a:gs>
              </a:gsLst>
              <a:lin ang="1890000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2" name="Google Shape;22;p6"/>
            <p:cNvSpPr/>
            <p:nvPr/>
          </p:nvSpPr>
          <p:spPr>
            <a:xfrm>
              <a:off x="9825937" y="-3124"/>
              <a:ext cx="2366064" cy="6867848"/>
            </a:xfrm>
            <a:prstGeom prst="rect">
              <a:avLst/>
            </a:prstGeom>
            <a:gradFill>
              <a:gsLst>
                <a:gs pos="0">
                  <a:srgbClr val="009CC3"/>
                </a:gs>
                <a:gs pos="18000">
                  <a:srgbClr val="007FA2"/>
                </a:gs>
                <a:gs pos="93000">
                  <a:srgbClr val="00445C"/>
                </a:gs>
                <a:gs pos="100000">
                  <a:srgbClr val="00445C"/>
                </a:gs>
              </a:gsLst>
              <a:lin ang="189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23" name="Google Shape;23;p6"/>
          <p:cNvSpPr txBox="1">
            <a:spLocks noGrp="1"/>
          </p:cNvSpPr>
          <p:nvPr>
            <p:ph type="ctrTitle"/>
          </p:nvPr>
        </p:nvSpPr>
        <p:spPr>
          <a:xfrm>
            <a:off x="6303256" y="1831554"/>
            <a:ext cx="4972183" cy="1934234"/>
          </a:xfrm>
          <a:prstGeom prst="rect">
            <a:avLst/>
          </a:prstGeom>
          <a:noFill/>
          <a:ln>
            <a:noFill/>
          </a:ln>
        </p:spPr>
        <p:txBody>
          <a:bodyPr spcFirstLastPara="1" wrap="square" lIns="91425" tIns="91425" rIns="91425" bIns="91425" anchor="b" anchorCtr="0">
            <a:noAutofit/>
          </a:bodyPr>
          <a:lstStyle>
            <a:lvl1pPr lvl="0" algn="r">
              <a:lnSpc>
                <a:spcPct val="80000"/>
              </a:lnSpc>
              <a:spcBef>
                <a:spcPts val="0"/>
              </a:spcBef>
              <a:spcAft>
                <a:spcPts val="0"/>
              </a:spcAft>
              <a:buClr>
                <a:schemeClr val="lt1"/>
              </a:buClr>
              <a:buSzPts val="4800"/>
              <a:buFont typeface="Montserrat"/>
              <a:buNone/>
              <a:defRPr sz="4800">
                <a:solidFill>
                  <a:schemeClr val="lt1"/>
                </a:solidFill>
              </a:defRPr>
            </a:lvl1pPr>
            <a:lvl2pPr lvl="1" algn="r">
              <a:spcBef>
                <a:spcPts val="0"/>
              </a:spcBef>
              <a:spcAft>
                <a:spcPts val="0"/>
              </a:spcAft>
              <a:buSzPts val="6000"/>
              <a:buNone/>
              <a:defRPr sz="6000"/>
            </a:lvl2pPr>
            <a:lvl3pPr lvl="2" algn="r">
              <a:spcBef>
                <a:spcPts val="0"/>
              </a:spcBef>
              <a:spcAft>
                <a:spcPts val="0"/>
              </a:spcAft>
              <a:buSzPts val="6000"/>
              <a:buNone/>
              <a:defRPr sz="6000"/>
            </a:lvl3pPr>
            <a:lvl4pPr lvl="3" algn="r">
              <a:spcBef>
                <a:spcPts val="0"/>
              </a:spcBef>
              <a:spcAft>
                <a:spcPts val="0"/>
              </a:spcAft>
              <a:buSzPts val="6000"/>
              <a:buNone/>
              <a:defRPr sz="6000"/>
            </a:lvl4pPr>
            <a:lvl5pPr lvl="4" algn="r">
              <a:spcBef>
                <a:spcPts val="0"/>
              </a:spcBef>
              <a:spcAft>
                <a:spcPts val="0"/>
              </a:spcAft>
              <a:buSzPts val="6000"/>
              <a:buNone/>
              <a:defRPr sz="6000"/>
            </a:lvl5pPr>
            <a:lvl6pPr lvl="5" algn="r">
              <a:spcBef>
                <a:spcPts val="0"/>
              </a:spcBef>
              <a:spcAft>
                <a:spcPts val="0"/>
              </a:spcAft>
              <a:buSzPts val="6000"/>
              <a:buNone/>
              <a:defRPr sz="6000"/>
            </a:lvl6pPr>
            <a:lvl7pPr lvl="6" algn="r">
              <a:spcBef>
                <a:spcPts val="0"/>
              </a:spcBef>
              <a:spcAft>
                <a:spcPts val="0"/>
              </a:spcAft>
              <a:buSzPts val="6000"/>
              <a:buNone/>
              <a:defRPr sz="6000"/>
            </a:lvl7pPr>
            <a:lvl8pPr lvl="7" algn="r">
              <a:spcBef>
                <a:spcPts val="0"/>
              </a:spcBef>
              <a:spcAft>
                <a:spcPts val="0"/>
              </a:spcAft>
              <a:buSzPts val="6000"/>
              <a:buNone/>
              <a:defRPr sz="6000"/>
            </a:lvl8pPr>
            <a:lvl9pPr lvl="8" algn="r">
              <a:spcBef>
                <a:spcPts val="0"/>
              </a:spcBef>
              <a:spcAft>
                <a:spcPts val="0"/>
              </a:spcAft>
              <a:buSzPts val="6000"/>
              <a:buNone/>
              <a:defRPr sz="6000"/>
            </a:lvl9pPr>
          </a:lstStyle>
          <a:p>
            <a:r>
              <a:rPr lang="en-US"/>
              <a:t>Click to edit Master title style</a:t>
            </a:r>
            <a:endParaRPr/>
          </a:p>
        </p:txBody>
      </p:sp>
      <p:sp>
        <p:nvSpPr>
          <p:cNvPr id="24" name="Google Shape;24;p6"/>
          <p:cNvSpPr txBox="1">
            <a:spLocks noGrp="1"/>
          </p:cNvSpPr>
          <p:nvPr>
            <p:ph type="body" idx="1"/>
          </p:nvPr>
        </p:nvSpPr>
        <p:spPr>
          <a:xfrm>
            <a:off x="8504810" y="3466542"/>
            <a:ext cx="2780944" cy="802220"/>
          </a:xfrm>
          <a:prstGeom prst="rect">
            <a:avLst/>
          </a:prstGeom>
          <a:noFill/>
          <a:ln>
            <a:noFill/>
          </a:ln>
        </p:spPr>
        <p:txBody>
          <a:bodyPr spcFirstLastPara="1" wrap="square" lIns="91425" tIns="91425" rIns="91425" bIns="91425" anchor="t" anchorCtr="0">
            <a:noAutofit/>
          </a:bodyPr>
          <a:lstStyle>
            <a:lvl1pPr marL="457200" lvl="0" indent="-228600" algn="r">
              <a:lnSpc>
                <a:spcPct val="120000"/>
              </a:lnSpc>
              <a:spcBef>
                <a:spcPts val="600"/>
              </a:spcBef>
              <a:spcAft>
                <a:spcPts val="0"/>
              </a:spcAft>
              <a:buSzPts val="3200"/>
              <a:buNone/>
              <a:defRPr sz="3200">
                <a:solidFill>
                  <a:srgbClr val="B6EDFF"/>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5" name="Google Shape;25;p6"/>
          <p:cNvSpPr txBox="1">
            <a:spLocks noGrp="1"/>
          </p:cNvSpPr>
          <p:nvPr>
            <p:ph type="body" idx="2"/>
          </p:nvPr>
        </p:nvSpPr>
        <p:spPr>
          <a:xfrm>
            <a:off x="8476478" y="5344698"/>
            <a:ext cx="2780944" cy="802220"/>
          </a:xfrm>
          <a:prstGeom prst="rect">
            <a:avLst/>
          </a:prstGeom>
          <a:noFill/>
          <a:ln>
            <a:noFill/>
          </a:ln>
        </p:spPr>
        <p:txBody>
          <a:bodyPr spcFirstLastPara="1" wrap="square" lIns="91425" tIns="91425" rIns="91425" bIns="91425" anchor="b" anchorCtr="0">
            <a:noAutofit/>
          </a:bodyPr>
          <a:lstStyle>
            <a:lvl1pPr marL="457200" lvl="0" indent="-228600" algn="r">
              <a:lnSpc>
                <a:spcPct val="120000"/>
              </a:lnSpc>
              <a:spcBef>
                <a:spcPts val="600"/>
              </a:spcBef>
              <a:spcAft>
                <a:spcPts val="0"/>
              </a:spcAft>
              <a:buSzPts val="2000"/>
              <a:buNone/>
              <a:defRPr sz="2000">
                <a:solidFill>
                  <a:srgbClr val="D5F4FF"/>
                </a:solidFill>
                <a:latin typeface="Montserrat"/>
                <a:ea typeface="Montserrat"/>
                <a:cs typeface="Montserrat"/>
                <a:sym typeface="Montserrat"/>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6" name="Google Shape;26;p6"/>
          <p:cNvSpPr txBox="1">
            <a:spLocks noGrp="1"/>
          </p:cNvSpPr>
          <p:nvPr>
            <p:ph type="body" idx="3"/>
          </p:nvPr>
        </p:nvSpPr>
        <p:spPr>
          <a:xfrm>
            <a:off x="8476478" y="6145647"/>
            <a:ext cx="2780944" cy="577626"/>
          </a:xfrm>
          <a:prstGeom prst="rect">
            <a:avLst/>
          </a:prstGeom>
          <a:noFill/>
          <a:ln>
            <a:noFill/>
          </a:ln>
        </p:spPr>
        <p:txBody>
          <a:bodyPr spcFirstLastPara="1" wrap="square" lIns="91425" tIns="91425" rIns="91425" bIns="91425" anchor="t" anchorCtr="0">
            <a:noAutofit/>
          </a:bodyPr>
          <a:lstStyle>
            <a:lvl1pPr marL="457200" lvl="0" indent="-228600" algn="r">
              <a:lnSpc>
                <a:spcPct val="120000"/>
              </a:lnSpc>
              <a:spcBef>
                <a:spcPts val="600"/>
              </a:spcBef>
              <a:spcAft>
                <a:spcPts val="0"/>
              </a:spcAft>
              <a:buSzPts val="1600"/>
              <a:buNone/>
              <a:defRPr sz="1600">
                <a:solidFill>
                  <a:srgbClr val="F3FBF9"/>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pic>
        <p:nvPicPr>
          <p:cNvPr id="27" name="Google Shape;27;p6" descr="Logo, company name&#10;&#10;Description automatically generated"/>
          <p:cNvPicPr preferRelativeResize="0"/>
          <p:nvPr/>
        </p:nvPicPr>
        <p:blipFill rotWithShape="1">
          <a:blip r:embed="rId3">
            <a:alphaModFix/>
          </a:blip>
          <a:srcRect/>
          <a:stretch/>
        </p:blipFill>
        <p:spPr>
          <a:xfrm>
            <a:off x="8343568" y="74982"/>
            <a:ext cx="3224329" cy="1934234"/>
          </a:xfrm>
          <a:prstGeom prst="rect">
            <a:avLst/>
          </a:prstGeom>
          <a:noFill/>
          <a:ln>
            <a:noFill/>
          </a:ln>
        </p:spPr>
      </p:pic>
    </p:spTree>
    <p:extLst>
      <p:ext uri="{BB962C8B-B14F-4D97-AF65-F5344CB8AC3E}">
        <p14:creationId xmlns:p14="http://schemas.microsoft.com/office/powerpoint/2010/main" val="3128525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with decorator">
  <p:cSld name="Title Slide with decorator">
    <p:bg>
      <p:bgPr>
        <a:gradFill>
          <a:gsLst>
            <a:gs pos="0">
              <a:srgbClr val="006E95"/>
            </a:gs>
            <a:gs pos="49000">
              <a:srgbClr val="21ADC6"/>
            </a:gs>
            <a:gs pos="100000">
              <a:srgbClr val="94E7CE"/>
            </a:gs>
          </a:gsLst>
          <a:lin ang="5400000" scaled="0"/>
        </a:gradFill>
        <a:effectLst/>
      </p:bgPr>
    </p:bg>
    <p:spTree>
      <p:nvGrpSpPr>
        <p:cNvPr id="1" name="Shape 76"/>
        <p:cNvGrpSpPr/>
        <p:nvPr/>
      </p:nvGrpSpPr>
      <p:grpSpPr>
        <a:xfrm>
          <a:off x="0" y="0"/>
          <a:ext cx="0" cy="0"/>
          <a:chOff x="0" y="0"/>
          <a:chExt cx="0" cy="0"/>
        </a:xfrm>
      </p:grpSpPr>
      <p:grpSp>
        <p:nvGrpSpPr>
          <p:cNvPr id="77" name="Google Shape;77;p12"/>
          <p:cNvGrpSpPr/>
          <p:nvPr/>
        </p:nvGrpSpPr>
        <p:grpSpPr>
          <a:xfrm>
            <a:off x="0" y="0"/>
            <a:ext cx="11060732" cy="6861026"/>
            <a:chOff x="-522873" y="-283"/>
            <a:chExt cx="11060732" cy="6861026"/>
          </a:xfrm>
        </p:grpSpPr>
        <p:sp>
          <p:nvSpPr>
            <p:cNvPr id="78" name="Google Shape;78;p12"/>
            <p:cNvSpPr/>
            <p:nvPr/>
          </p:nvSpPr>
          <p:spPr>
            <a:xfrm rot="10800000" flipH="1">
              <a:off x="8643126" y="-283"/>
              <a:ext cx="1437603" cy="3234686"/>
            </a:xfrm>
            <a:custGeom>
              <a:avLst/>
              <a:gdLst/>
              <a:ahLst/>
              <a:cxnLst/>
              <a:rect l="l" t="t" r="r" b="b"/>
              <a:pathLst>
                <a:path w="1283500" h="830985" extrusionOk="0">
                  <a:moveTo>
                    <a:pt x="652518" y="1748"/>
                  </a:moveTo>
                  <a:cubicBezTo>
                    <a:pt x="842384" y="201470"/>
                    <a:pt x="1309759" y="689866"/>
                    <a:pt x="1282344" y="830985"/>
                  </a:cubicBezTo>
                  <a:lnTo>
                    <a:pt x="6357" y="830773"/>
                  </a:lnTo>
                  <a:cubicBezTo>
                    <a:pt x="18027" y="440713"/>
                    <a:pt x="23021" y="575102"/>
                    <a:pt x="0" y="1330"/>
                  </a:cubicBezTo>
                  <a:cubicBezTo>
                    <a:pt x="377695" y="801"/>
                    <a:pt x="271312" y="-1606"/>
                    <a:pt x="652518" y="1748"/>
                  </a:cubicBezTo>
                  <a:close/>
                </a:path>
              </a:pathLst>
            </a:custGeom>
            <a:solidFill>
              <a:schemeClr val="lt1">
                <a:alpha val="784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9" name="Google Shape;79;p12"/>
            <p:cNvSpPr/>
            <p:nvPr/>
          </p:nvSpPr>
          <p:spPr>
            <a:xfrm>
              <a:off x="8698238" y="2555464"/>
              <a:ext cx="1839621" cy="4304062"/>
            </a:xfrm>
            <a:custGeom>
              <a:avLst/>
              <a:gdLst/>
              <a:ahLst/>
              <a:cxnLst/>
              <a:rect l="l" t="t" r="r" b="b"/>
              <a:pathLst>
                <a:path w="1642421" h="1105706" extrusionOk="0">
                  <a:moveTo>
                    <a:pt x="572983" y="222"/>
                  </a:moveTo>
                  <a:cubicBezTo>
                    <a:pt x="187730" y="335837"/>
                    <a:pt x="1859445" y="783581"/>
                    <a:pt x="1618565" y="1105266"/>
                  </a:cubicBezTo>
                  <a:lnTo>
                    <a:pt x="3609" y="1105706"/>
                  </a:lnTo>
                  <a:cubicBezTo>
                    <a:pt x="-13777" y="729105"/>
                    <a:pt x="34321" y="702427"/>
                    <a:pt x="90545" y="8"/>
                  </a:cubicBezTo>
                  <a:cubicBezTo>
                    <a:pt x="491584" y="-105"/>
                    <a:pt x="126975" y="1063"/>
                    <a:pt x="572983" y="222"/>
                  </a:cubicBezTo>
                  <a:close/>
                </a:path>
              </a:pathLst>
            </a:custGeom>
            <a:solidFill>
              <a:schemeClr val="lt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0" name="Google Shape;80;p12"/>
            <p:cNvSpPr/>
            <p:nvPr/>
          </p:nvSpPr>
          <p:spPr>
            <a:xfrm>
              <a:off x="8339431" y="1907"/>
              <a:ext cx="1606155" cy="6858836"/>
            </a:xfrm>
            <a:custGeom>
              <a:avLst/>
              <a:gdLst/>
              <a:ahLst/>
              <a:cxnLst/>
              <a:rect l="l" t="t" r="r" b="b"/>
              <a:pathLst>
                <a:path w="1393566" h="6858836" extrusionOk="0">
                  <a:moveTo>
                    <a:pt x="58579" y="953"/>
                  </a:moveTo>
                  <a:lnTo>
                    <a:pt x="1037749" y="0"/>
                  </a:lnTo>
                  <a:cubicBezTo>
                    <a:pt x="1152842" y="512445"/>
                    <a:pt x="1415653" y="1618774"/>
                    <a:pt x="1392079" y="2566035"/>
                  </a:cubicBezTo>
                  <a:cubicBezTo>
                    <a:pt x="1368505" y="3513296"/>
                    <a:pt x="985282" y="4968955"/>
                    <a:pt x="896303" y="5683568"/>
                  </a:cubicBezTo>
                  <a:cubicBezTo>
                    <a:pt x="807324" y="6398181"/>
                    <a:pt x="854710" y="6651626"/>
                    <a:pt x="858203" y="6853714"/>
                  </a:cubicBezTo>
                  <a:cubicBezTo>
                    <a:pt x="625476" y="6864350"/>
                    <a:pt x="609600" y="6855302"/>
                    <a:pt x="0" y="6854190"/>
                  </a:cubicBezTo>
                  <a:cubicBezTo>
                    <a:pt x="7620" y="5662930"/>
                    <a:pt x="118269" y="1161733"/>
                    <a:pt x="58579" y="953"/>
                  </a:cubicBezTo>
                  <a:close/>
                </a:path>
              </a:pathLst>
            </a:cu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1" name="Google Shape;81;p12"/>
            <p:cNvSpPr/>
            <p:nvPr/>
          </p:nvSpPr>
          <p:spPr>
            <a:xfrm>
              <a:off x="-522873" y="0"/>
              <a:ext cx="10017236" cy="6860381"/>
            </a:xfrm>
            <a:custGeom>
              <a:avLst/>
              <a:gdLst/>
              <a:ahLst/>
              <a:cxnLst/>
              <a:rect l="l" t="t" r="r" b="b"/>
              <a:pathLst>
                <a:path w="10017236" h="6860381" extrusionOk="0">
                  <a:moveTo>
                    <a:pt x="5007" y="958"/>
                  </a:moveTo>
                  <a:lnTo>
                    <a:pt x="9857371" y="0"/>
                  </a:lnTo>
                  <a:cubicBezTo>
                    <a:pt x="9918754" y="617538"/>
                    <a:pt x="10023795" y="1248190"/>
                    <a:pt x="10016915" y="2393968"/>
                  </a:cubicBezTo>
                  <a:cubicBezTo>
                    <a:pt x="10010035" y="3539746"/>
                    <a:pt x="9582393" y="5851949"/>
                    <a:pt x="9701796" y="6860381"/>
                  </a:cubicBezTo>
                  <a:lnTo>
                    <a:pt x="81" y="6857042"/>
                  </a:lnTo>
                  <a:cubicBezTo>
                    <a:pt x="-573" y="5303837"/>
                    <a:pt x="2890" y="1748266"/>
                    <a:pt x="5007" y="95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cxnSp>
        <p:nvCxnSpPr>
          <p:cNvPr id="82" name="Google Shape;82;p12"/>
          <p:cNvCxnSpPr/>
          <p:nvPr/>
        </p:nvCxnSpPr>
        <p:spPr>
          <a:xfrm>
            <a:off x="53009" y="6282137"/>
            <a:ext cx="8659191" cy="0"/>
          </a:xfrm>
          <a:prstGeom prst="straightConnector1">
            <a:avLst/>
          </a:prstGeom>
          <a:noFill/>
          <a:ln w="9525" cap="flat" cmpd="sng">
            <a:solidFill>
              <a:srgbClr val="D8D8D8"/>
            </a:solidFill>
            <a:prstDash val="solid"/>
            <a:miter lim="800000"/>
            <a:headEnd type="none" w="sm" len="sm"/>
            <a:tailEnd type="none" w="sm" len="sm"/>
          </a:ln>
        </p:spPr>
      </p:cxnSp>
      <p:sp>
        <p:nvSpPr>
          <p:cNvPr id="83" name="Google Shape;83;p12"/>
          <p:cNvSpPr txBox="1">
            <a:spLocks noGrp="1"/>
          </p:cNvSpPr>
          <p:nvPr>
            <p:ph type="ctrTitle"/>
          </p:nvPr>
        </p:nvSpPr>
        <p:spPr>
          <a:xfrm>
            <a:off x="934424" y="783821"/>
            <a:ext cx="8245066" cy="2543312"/>
          </a:xfrm>
          <a:prstGeom prst="rect">
            <a:avLst/>
          </a:prstGeom>
          <a:noFill/>
          <a:ln>
            <a:noFill/>
          </a:ln>
        </p:spPr>
        <p:txBody>
          <a:bodyPr spcFirstLastPara="1" wrap="square" lIns="91425" tIns="91425" rIns="91425" bIns="91425" anchor="b" anchorCtr="0">
            <a:noAutofit/>
          </a:bodyPr>
          <a:lstStyle>
            <a:lvl1pPr lvl="0" algn="l">
              <a:lnSpc>
                <a:spcPct val="80000"/>
              </a:lnSpc>
              <a:spcBef>
                <a:spcPts val="0"/>
              </a:spcBef>
              <a:spcAft>
                <a:spcPts val="0"/>
              </a:spcAft>
              <a:buClr>
                <a:srgbClr val="007FA2"/>
              </a:buClr>
              <a:buSzPts val="6000"/>
              <a:buFont typeface="Montserrat"/>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84" name="Google Shape;84;p12"/>
          <p:cNvSpPr txBox="1">
            <a:spLocks noGrp="1"/>
          </p:cNvSpPr>
          <p:nvPr>
            <p:ph type="subTitle" idx="1"/>
          </p:nvPr>
        </p:nvSpPr>
        <p:spPr>
          <a:xfrm>
            <a:off x="934424" y="3327133"/>
            <a:ext cx="8245066" cy="2228931"/>
          </a:xfrm>
          <a:prstGeom prst="rect">
            <a:avLst/>
          </a:prstGeom>
          <a:noFill/>
          <a:ln>
            <a:noFill/>
          </a:ln>
        </p:spPr>
        <p:txBody>
          <a:bodyPr spcFirstLastPara="1" wrap="square" lIns="91425" tIns="45700" rIns="91425" bIns="45700" anchor="t" anchorCtr="0">
            <a:normAutofit/>
          </a:bodyPr>
          <a:lstStyle>
            <a:lvl1pPr lvl="0" algn="l">
              <a:lnSpc>
                <a:spcPct val="120000"/>
              </a:lnSpc>
              <a:spcBef>
                <a:spcPts val="600"/>
              </a:spcBef>
              <a:spcAft>
                <a:spcPts val="0"/>
              </a:spcAft>
              <a:buSzPts val="4500"/>
              <a:buNone/>
              <a:defRPr sz="4500" b="1">
                <a:solidFill>
                  <a:srgbClr val="58C8AD"/>
                </a:solidFill>
                <a:latin typeface="Montserrat"/>
                <a:ea typeface="Montserrat"/>
                <a:cs typeface="Montserrat"/>
                <a:sym typeface="Montserrat"/>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85" name="Google Shape;85;p12"/>
          <p:cNvSpPr txBox="1">
            <a:spLocks noGrp="1"/>
          </p:cNvSpPr>
          <p:nvPr>
            <p:ph type="ftr" idx="11"/>
          </p:nvPr>
        </p:nvSpPr>
        <p:spPr>
          <a:xfrm>
            <a:off x="5783565" y="6356832"/>
            <a:ext cx="2928635"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2"/>
          <p:cNvSpPr txBox="1">
            <a:spLocks noGrp="1"/>
          </p:cNvSpPr>
          <p:nvPr>
            <p:ph type="sldNum" idx="12"/>
          </p:nvPr>
        </p:nvSpPr>
        <p:spPr>
          <a:xfrm>
            <a:off x="1013254" y="6341593"/>
            <a:ext cx="488092"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NZ"/>
              <a:t>‹#›</a:t>
            </a:fld>
            <a:endParaRPr/>
          </a:p>
        </p:txBody>
      </p:sp>
      <p:sp>
        <p:nvSpPr>
          <p:cNvPr id="87" name="Google Shape;87;p12"/>
          <p:cNvSpPr/>
          <p:nvPr/>
        </p:nvSpPr>
        <p:spPr>
          <a:xfrm>
            <a:off x="0" y="0"/>
            <a:ext cx="183600" cy="6858000"/>
          </a:xfrm>
          <a:prstGeom prst="rect">
            <a:avLst/>
          </a:prstGeom>
          <a:gradFill>
            <a:gsLst>
              <a:gs pos="0">
                <a:srgbClr val="93E7CE"/>
              </a:gs>
              <a:gs pos="64000">
                <a:schemeClr val="accent2"/>
              </a:gs>
              <a:gs pos="98502">
                <a:schemeClr val="accent1"/>
              </a:gs>
              <a:gs pos="100000">
                <a:schemeClr val="accent1"/>
              </a:gs>
            </a:gsLst>
            <a:lin ang="1620000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400"/>
              <a:buFont typeface="Calibri"/>
              <a:buNone/>
            </a:pPr>
            <a:endParaRPr sz="1400">
              <a:solidFill>
                <a:schemeClr val="dk1"/>
              </a:solidFill>
              <a:latin typeface="Calibri"/>
              <a:ea typeface="Calibri"/>
              <a:cs typeface="Calibri"/>
              <a:sym typeface="Calibri"/>
            </a:endParaRPr>
          </a:p>
        </p:txBody>
      </p:sp>
      <p:cxnSp>
        <p:nvCxnSpPr>
          <p:cNvPr id="88" name="Google Shape;88;p12"/>
          <p:cNvCxnSpPr/>
          <p:nvPr/>
        </p:nvCxnSpPr>
        <p:spPr>
          <a:xfrm>
            <a:off x="1086772" y="6282137"/>
            <a:ext cx="322003" cy="0"/>
          </a:xfrm>
          <a:prstGeom prst="straightConnector1">
            <a:avLst/>
          </a:prstGeom>
          <a:noFill/>
          <a:ln w="34925" cap="flat" cmpd="sng">
            <a:solidFill>
              <a:srgbClr val="87E1CD"/>
            </a:solidFill>
            <a:prstDash val="solid"/>
            <a:miter lim="800000"/>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title">
  <p:cSld name="1_Subtitle">
    <p:bg>
      <p:bgPr>
        <a:gradFill>
          <a:gsLst>
            <a:gs pos="0">
              <a:srgbClr val="019EC4"/>
            </a:gs>
            <a:gs pos="56000">
              <a:srgbClr val="96E8CE"/>
            </a:gs>
            <a:gs pos="100000">
              <a:srgbClr val="96E8CE"/>
            </a:gs>
          </a:gsLst>
          <a:lin ang="0" scaled="0"/>
        </a:gradFill>
        <a:effectLst/>
      </p:bgPr>
    </p:bg>
    <p:spTree>
      <p:nvGrpSpPr>
        <p:cNvPr id="1" name="Shape 89"/>
        <p:cNvGrpSpPr/>
        <p:nvPr/>
      </p:nvGrpSpPr>
      <p:grpSpPr>
        <a:xfrm>
          <a:off x="0" y="0"/>
          <a:ext cx="0" cy="0"/>
          <a:chOff x="0" y="0"/>
          <a:chExt cx="0" cy="0"/>
        </a:xfrm>
      </p:grpSpPr>
      <p:grpSp>
        <p:nvGrpSpPr>
          <p:cNvPr id="90" name="Google Shape;90;p13"/>
          <p:cNvGrpSpPr/>
          <p:nvPr/>
        </p:nvGrpSpPr>
        <p:grpSpPr>
          <a:xfrm>
            <a:off x="5943775" y="-248927"/>
            <a:ext cx="2984391" cy="7274408"/>
            <a:chOff x="4671479" y="-248927"/>
            <a:chExt cx="2984391" cy="7274408"/>
          </a:xfrm>
        </p:grpSpPr>
        <p:sp>
          <p:nvSpPr>
            <p:cNvPr id="91" name="Google Shape;91;p13"/>
            <p:cNvSpPr/>
            <p:nvPr/>
          </p:nvSpPr>
          <p:spPr>
            <a:xfrm rot="-10332560">
              <a:off x="5381181" y="-149803"/>
              <a:ext cx="1615055" cy="7098580"/>
            </a:xfrm>
            <a:custGeom>
              <a:avLst/>
              <a:gdLst/>
              <a:ahLst/>
              <a:cxnLst/>
              <a:rect l="l" t="t" r="r" b="b"/>
              <a:pathLst>
                <a:path w="1401288" h="6801081" extrusionOk="0">
                  <a:moveTo>
                    <a:pt x="76804" y="145427"/>
                  </a:moveTo>
                  <a:cubicBezTo>
                    <a:pt x="385002" y="104873"/>
                    <a:pt x="696173" y="54662"/>
                    <a:pt x="1067268" y="0"/>
                  </a:cubicBezTo>
                  <a:cubicBezTo>
                    <a:pt x="1162731" y="522319"/>
                    <a:pt x="1426607" y="1539065"/>
                    <a:pt x="1399320" y="2470384"/>
                  </a:cubicBezTo>
                  <a:cubicBezTo>
                    <a:pt x="1372033" y="3401703"/>
                    <a:pt x="993755" y="4888853"/>
                    <a:pt x="903544" y="5587917"/>
                  </a:cubicBezTo>
                  <a:cubicBezTo>
                    <a:pt x="813333" y="6286981"/>
                    <a:pt x="854563" y="6462681"/>
                    <a:pt x="858056" y="6664769"/>
                  </a:cubicBezTo>
                  <a:lnTo>
                    <a:pt x="0" y="6801081"/>
                  </a:lnTo>
                  <a:cubicBezTo>
                    <a:pt x="7620" y="5609821"/>
                    <a:pt x="136494" y="1306207"/>
                    <a:pt x="76804" y="145427"/>
                  </a:cubicBezTo>
                  <a:close/>
                </a:path>
              </a:pathLst>
            </a:cu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2" name="Google Shape;92;p13"/>
            <p:cNvSpPr/>
            <p:nvPr/>
          </p:nvSpPr>
          <p:spPr>
            <a:xfrm rot="-10457620">
              <a:off x="5717014" y="72038"/>
              <a:ext cx="1605245" cy="6790486"/>
            </a:xfrm>
            <a:custGeom>
              <a:avLst/>
              <a:gdLst/>
              <a:ahLst/>
              <a:cxnLst/>
              <a:rect l="l" t="t" r="r" b="b"/>
              <a:pathLst>
                <a:path w="1392776" h="6505900" extrusionOk="0">
                  <a:moveTo>
                    <a:pt x="74447" y="98714"/>
                  </a:moveTo>
                  <a:cubicBezTo>
                    <a:pt x="413720" y="87803"/>
                    <a:pt x="754644" y="33914"/>
                    <a:pt x="1108447" y="0"/>
                  </a:cubicBezTo>
                  <a:cubicBezTo>
                    <a:pt x="1229570" y="517894"/>
                    <a:pt x="1405233" y="1324053"/>
                    <a:pt x="1392079" y="2213099"/>
                  </a:cubicBezTo>
                  <a:cubicBezTo>
                    <a:pt x="1378925" y="3102145"/>
                    <a:pt x="985282" y="4616019"/>
                    <a:pt x="896303" y="5330632"/>
                  </a:cubicBezTo>
                  <a:cubicBezTo>
                    <a:pt x="807324" y="6045245"/>
                    <a:pt x="854710" y="6298690"/>
                    <a:pt x="858203" y="6500778"/>
                  </a:cubicBezTo>
                  <a:cubicBezTo>
                    <a:pt x="625476" y="6511414"/>
                    <a:pt x="609600" y="6502366"/>
                    <a:pt x="0" y="6501254"/>
                  </a:cubicBezTo>
                  <a:cubicBezTo>
                    <a:pt x="7620" y="5309994"/>
                    <a:pt x="134137" y="1259494"/>
                    <a:pt x="74447" y="98714"/>
                  </a:cubicBezTo>
                  <a:close/>
                </a:path>
              </a:pathLst>
            </a:cu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 name="Google Shape;93;p13"/>
            <p:cNvSpPr/>
            <p:nvPr/>
          </p:nvSpPr>
          <p:spPr>
            <a:xfrm rot="-10332560">
              <a:off x="4966325" y="-145222"/>
              <a:ext cx="1834812" cy="4475172"/>
            </a:xfrm>
            <a:custGeom>
              <a:avLst/>
              <a:gdLst/>
              <a:ahLst/>
              <a:cxnLst/>
              <a:rect l="l" t="t" r="r" b="b"/>
              <a:pathLst>
                <a:path w="1638128" h="1101482" extrusionOk="0">
                  <a:moveTo>
                    <a:pt x="570912" y="222"/>
                  </a:moveTo>
                  <a:cubicBezTo>
                    <a:pt x="185659" y="335837"/>
                    <a:pt x="1652065" y="711464"/>
                    <a:pt x="1638028" y="1040565"/>
                  </a:cubicBezTo>
                  <a:lnTo>
                    <a:pt x="3733" y="1101482"/>
                  </a:lnTo>
                  <a:cubicBezTo>
                    <a:pt x="-13653" y="724881"/>
                    <a:pt x="32250" y="702427"/>
                    <a:pt x="88474" y="8"/>
                  </a:cubicBezTo>
                  <a:cubicBezTo>
                    <a:pt x="489513" y="-105"/>
                    <a:pt x="124904" y="1063"/>
                    <a:pt x="570912" y="222"/>
                  </a:cubicBezTo>
                  <a:close/>
                </a:path>
              </a:pathLst>
            </a:custGeom>
            <a:solidFill>
              <a:schemeClr val="lt1">
                <a:alpha val="1372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4" name="Google Shape;94;p13"/>
          <p:cNvGrpSpPr/>
          <p:nvPr/>
        </p:nvGrpSpPr>
        <p:grpSpPr>
          <a:xfrm>
            <a:off x="6652176" y="-647008"/>
            <a:ext cx="6215916" cy="8341616"/>
            <a:chOff x="5756826" y="-646958"/>
            <a:chExt cx="6215916" cy="8341616"/>
          </a:xfrm>
        </p:grpSpPr>
        <p:sp>
          <p:nvSpPr>
            <p:cNvPr id="95" name="Google Shape;95;p13"/>
            <p:cNvSpPr/>
            <p:nvPr/>
          </p:nvSpPr>
          <p:spPr>
            <a:xfrm>
              <a:off x="9825937" y="6723"/>
              <a:ext cx="1470713"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6" name="Google Shape;96;p13"/>
            <p:cNvSpPr/>
            <p:nvPr/>
          </p:nvSpPr>
          <p:spPr>
            <a:xfrm rot="582145">
              <a:off x="6362021" y="-279568"/>
              <a:ext cx="5005526" cy="7606835"/>
            </a:xfrm>
            <a:custGeom>
              <a:avLst/>
              <a:gdLst/>
              <a:ahLst/>
              <a:cxnLst/>
              <a:rect l="l" t="t" r="r" b="b"/>
              <a:pathLst>
                <a:path w="5005526" h="7606835" extrusionOk="0">
                  <a:moveTo>
                    <a:pt x="121175" y="637755"/>
                  </a:moveTo>
                  <a:lnTo>
                    <a:pt x="3852062" y="0"/>
                  </a:lnTo>
                  <a:lnTo>
                    <a:pt x="5005526" y="6771112"/>
                  </a:lnTo>
                  <a:lnTo>
                    <a:pt x="88506" y="7606835"/>
                  </a:lnTo>
                  <a:cubicBezTo>
                    <a:pt x="-261946" y="5046988"/>
                    <a:pt x="572388" y="3153292"/>
                    <a:pt x="121175" y="637755"/>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400"/>
                <a:buFont typeface="Calibri"/>
                <a:buNone/>
              </a:pPr>
              <a:endParaRPr sz="1400">
                <a:solidFill>
                  <a:schemeClr val="dk1"/>
                </a:solidFill>
                <a:latin typeface="Calibri"/>
                <a:ea typeface="Calibri"/>
                <a:cs typeface="Calibri"/>
                <a:sym typeface="Calibri"/>
              </a:endParaRPr>
            </a:p>
          </p:txBody>
        </p:sp>
      </p:grpSp>
      <p:sp>
        <p:nvSpPr>
          <p:cNvPr id="97" name="Google Shape;97;p13"/>
          <p:cNvSpPr txBox="1">
            <a:spLocks noGrp="1"/>
          </p:cNvSpPr>
          <p:nvPr>
            <p:ph type="ctrTitle"/>
          </p:nvPr>
        </p:nvSpPr>
        <p:spPr>
          <a:xfrm>
            <a:off x="484952" y="4959838"/>
            <a:ext cx="4740088" cy="1506281"/>
          </a:xfrm>
          <a:prstGeom prst="rect">
            <a:avLst/>
          </a:prstGeom>
          <a:noFill/>
          <a:ln>
            <a:noFill/>
          </a:ln>
        </p:spPr>
        <p:txBody>
          <a:bodyPr spcFirstLastPara="1" wrap="square" lIns="91425" tIns="91425" rIns="91425" bIns="91425" anchor="t" anchorCtr="0">
            <a:noAutofit/>
          </a:bodyPr>
          <a:lstStyle>
            <a:lvl1pPr lvl="0" algn="r">
              <a:lnSpc>
                <a:spcPct val="80000"/>
              </a:lnSpc>
              <a:spcBef>
                <a:spcPts val="0"/>
              </a:spcBef>
              <a:spcAft>
                <a:spcPts val="0"/>
              </a:spcAft>
              <a:buClr>
                <a:srgbClr val="FFFFFF"/>
              </a:buClr>
              <a:buSzPts val="4000"/>
              <a:buFont typeface="Montserrat"/>
              <a:buNone/>
              <a:defRPr sz="4000">
                <a:solidFill>
                  <a:srgbClr val="FFFFFF"/>
                </a:solidFill>
              </a:defRPr>
            </a:lvl1pPr>
            <a:lvl2pPr lvl="1" algn="ctr">
              <a:spcBef>
                <a:spcPts val="0"/>
              </a:spcBef>
              <a:spcAft>
                <a:spcPts val="0"/>
              </a:spcAft>
              <a:buClr>
                <a:srgbClr val="FFFFFF"/>
              </a:buClr>
              <a:buSzPts val="4800"/>
              <a:buNone/>
              <a:defRPr sz="4800">
                <a:solidFill>
                  <a:srgbClr val="FFFFFF"/>
                </a:solidFill>
              </a:defRPr>
            </a:lvl2pPr>
            <a:lvl3pPr lvl="2" algn="ctr">
              <a:spcBef>
                <a:spcPts val="0"/>
              </a:spcBef>
              <a:spcAft>
                <a:spcPts val="0"/>
              </a:spcAft>
              <a:buClr>
                <a:srgbClr val="FFFFFF"/>
              </a:buClr>
              <a:buSzPts val="4800"/>
              <a:buNone/>
              <a:defRPr sz="4800">
                <a:solidFill>
                  <a:srgbClr val="FFFFFF"/>
                </a:solidFill>
              </a:defRPr>
            </a:lvl3pPr>
            <a:lvl4pPr lvl="3" algn="ctr">
              <a:spcBef>
                <a:spcPts val="0"/>
              </a:spcBef>
              <a:spcAft>
                <a:spcPts val="0"/>
              </a:spcAft>
              <a:buClr>
                <a:srgbClr val="FFFFFF"/>
              </a:buClr>
              <a:buSzPts val="4800"/>
              <a:buNone/>
              <a:defRPr sz="4800">
                <a:solidFill>
                  <a:srgbClr val="FFFFFF"/>
                </a:solidFill>
              </a:defRPr>
            </a:lvl4pPr>
            <a:lvl5pPr lvl="4" algn="ctr">
              <a:spcBef>
                <a:spcPts val="0"/>
              </a:spcBef>
              <a:spcAft>
                <a:spcPts val="0"/>
              </a:spcAft>
              <a:buClr>
                <a:srgbClr val="FFFFFF"/>
              </a:buClr>
              <a:buSzPts val="4800"/>
              <a:buNone/>
              <a:defRPr sz="4800">
                <a:solidFill>
                  <a:srgbClr val="FFFFFF"/>
                </a:solidFill>
              </a:defRPr>
            </a:lvl5pPr>
            <a:lvl6pPr lvl="5" algn="ctr">
              <a:spcBef>
                <a:spcPts val="0"/>
              </a:spcBef>
              <a:spcAft>
                <a:spcPts val="0"/>
              </a:spcAft>
              <a:buClr>
                <a:srgbClr val="FFFFFF"/>
              </a:buClr>
              <a:buSzPts val="4800"/>
              <a:buNone/>
              <a:defRPr sz="4800">
                <a:solidFill>
                  <a:srgbClr val="FFFFFF"/>
                </a:solidFill>
              </a:defRPr>
            </a:lvl6pPr>
            <a:lvl7pPr lvl="6" algn="ctr">
              <a:spcBef>
                <a:spcPts val="0"/>
              </a:spcBef>
              <a:spcAft>
                <a:spcPts val="0"/>
              </a:spcAft>
              <a:buClr>
                <a:srgbClr val="FFFFFF"/>
              </a:buClr>
              <a:buSzPts val="4800"/>
              <a:buNone/>
              <a:defRPr sz="4800">
                <a:solidFill>
                  <a:srgbClr val="FFFFFF"/>
                </a:solidFill>
              </a:defRPr>
            </a:lvl7pPr>
            <a:lvl8pPr lvl="7" algn="ctr">
              <a:spcBef>
                <a:spcPts val="0"/>
              </a:spcBef>
              <a:spcAft>
                <a:spcPts val="0"/>
              </a:spcAft>
              <a:buClr>
                <a:srgbClr val="FFFFFF"/>
              </a:buClr>
              <a:buSzPts val="4800"/>
              <a:buNone/>
              <a:defRPr sz="4800">
                <a:solidFill>
                  <a:srgbClr val="FFFFFF"/>
                </a:solidFill>
              </a:defRPr>
            </a:lvl8pPr>
            <a:lvl9pPr lvl="8" algn="ctr">
              <a:spcBef>
                <a:spcPts val="0"/>
              </a:spcBef>
              <a:spcAft>
                <a:spcPts val="0"/>
              </a:spcAft>
              <a:buClr>
                <a:srgbClr val="FFFFFF"/>
              </a:buClr>
              <a:buSzPts val="4800"/>
              <a:buNone/>
              <a:defRPr sz="4800">
                <a:solidFill>
                  <a:srgbClr val="FFFFFF"/>
                </a:solidFill>
              </a:defRPr>
            </a:lvl9pPr>
          </a:lstStyle>
          <a:p>
            <a:r>
              <a:rPr lang="en-US"/>
              <a:t>Click to edit Master title style</a:t>
            </a:r>
            <a:endParaRPr/>
          </a:p>
        </p:txBody>
      </p:sp>
      <p:sp>
        <p:nvSpPr>
          <p:cNvPr id="98" name="Google Shape;98;p13"/>
          <p:cNvSpPr txBox="1">
            <a:spLocks noGrp="1"/>
          </p:cNvSpPr>
          <p:nvPr>
            <p:ph type="subTitle" idx="1"/>
          </p:nvPr>
        </p:nvSpPr>
        <p:spPr>
          <a:xfrm>
            <a:off x="7470563" y="4407445"/>
            <a:ext cx="4579141" cy="1910400"/>
          </a:xfrm>
          <a:prstGeom prst="rect">
            <a:avLst/>
          </a:prstGeom>
          <a:noFill/>
          <a:ln>
            <a:noFill/>
          </a:ln>
        </p:spPr>
        <p:txBody>
          <a:bodyPr spcFirstLastPara="1" wrap="square" lIns="91425" tIns="91425" rIns="91425" bIns="91425" anchor="t" anchorCtr="0">
            <a:noAutofit/>
          </a:bodyPr>
          <a:lstStyle>
            <a:lvl1pPr lvl="0" algn="l">
              <a:lnSpc>
                <a:spcPct val="120000"/>
              </a:lnSpc>
              <a:spcBef>
                <a:spcPts val="0"/>
              </a:spcBef>
              <a:spcAft>
                <a:spcPts val="0"/>
              </a:spcAft>
              <a:buClr>
                <a:srgbClr val="738498"/>
              </a:buClr>
              <a:buSzPts val="2200"/>
              <a:buNone/>
              <a:defRPr sz="2200">
                <a:solidFill>
                  <a:srgbClr val="738498"/>
                </a:solidFill>
              </a:defRPr>
            </a:lvl1pPr>
            <a:lvl2pPr lvl="1" algn="l">
              <a:lnSpc>
                <a:spcPct val="90000"/>
              </a:lnSpc>
              <a:spcBef>
                <a:spcPts val="0"/>
              </a:spcBef>
              <a:spcAft>
                <a:spcPts val="0"/>
              </a:spcAft>
              <a:buClr>
                <a:srgbClr val="738498"/>
              </a:buClr>
              <a:buSzPts val="2200"/>
              <a:buNone/>
              <a:defRPr sz="2200">
                <a:solidFill>
                  <a:srgbClr val="738498"/>
                </a:solidFill>
              </a:defRPr>
            </a:lvl2pPr>
            <a:lvl3pPr lvl="2" algn="l">
              <a:lnSpc>
                <a:spcPct val="90000"/>
              </a:lnSpc>
              <a:spcBef>
                <a:spcPts val="0"/>
              </a:spcBef>
              <a:spcAft>
                <a:spcPts val="0"/>
              </a:spcAft>
              <a:buClr>
                <a:srgbClr val="738498"/>
              </a:buClr>
              <a:buSzPts val="2200"/>
              <a:buNone/>
              <a:defRPr sz="2200">
                <a:solidFill>
                  <a:srgbClr val="738498"/>
                </a:solidFill>
              </a:defRPr>
            </a:lvl3pPr>
            <a:lvl4pPr lvl="3" algn="l">
              <a:lnSpc>
                <a:spcPct val="90000"/>
              </a:lnSpc>
              <a:spcBef>
                <a:spcPts val="0"/>
              </a:spcBef>
              <a:spcAft>
                <a:spcPts val="0"/>
              </a:spcAft>
              <a:buClr>
                <a:srgbClr val="738498"/>
              </a:buClr>
              <a:buSzPts val="2200"/>
              <a:buNone/>
              <a:defRPr sz="2200">
                <a:solidFill>
                  <a:srgbClr val="738498"/>
                </a:solidFill>
              </a:defRPr>
            </a:lvl4pPr>
            <a:lvl5pPr lvl="4" algn="l">
              <a:lnSpc>
                <a:spcPct val="90000"/>
              </a:lnSpc>
              <a:spcBef>
                <a:spcPts val="0"/>
              </a:spcBef>
              <a:spcAft>
                <a:spcPts val="0"/>
              </a:spcAft>
              <a:buClr>
                <a:srgbClr val="738498"/>
              </a:buClr>
              <a:buSzPts val="2200"/>
              <a:buNone/>
              <a:defRPr sz="2200">
                <a:solidFill>
                  <a:srgbClr val="738498"/>
                </a:solidFill>
              </a:defRPr>
            </a:lvl5pPr>
            <a:lvl6pPr lvl="5" algn="l">
              <a:lnSpc>
                <a:spcPct val="90000"/>
              </a:lnSpc>
              <a:spcBef>
                <a:spcPts val="0"/>
              </a:spcBef>
              <a:spcAft>
                <a:spcPts val="0"/>
              </a:spcAft>
              <a:buClr>
                <a:srgbClr val="738498"/>
              </a:buClr>
              <a:buSzPts val="2200"/>
              <a:buNone/>
              <a:defRPr sz="2200">
                <a:solidFill>
                  <a:srgbClr val="738498"/>
                </a:solidFill>
              </a:defRPr>
            </a:lvl6pPr>
            <a:lvl7pPr lvl="6" algn="l">
              <a:lnSpc>
                <a:spcPct val="90000"/>
              </a:lnSpc>
              <a:spcBef>
                <a:spcPts val="0"/>
              </a:spcBef>
              <a:spcAft>
                <a:spcPts val="0"/>
              </a:spcAft>
              <a:buClr>
                <a:srgbClr val="738498"/>
              </a:buClr>
              <a:buSzPts val="2200"/>
              <a:buNone/>
              <a:defRPr sz="2200">
                <a:solidFill>
                  <a:srgbClr val="738498"/>
                </a:solidFill>
              </a:defRPr>
            </a:lvl7pPr>
            <a:lvl8pPr lvl="7" algn="l">
              <a:lnSpc>
                <a:spcPct val="90000"/>
              </a:lnSpc>
              <a:spcBef>
                <a:spcPts val="0"/>
              </a:spcBef>
              <a:spcAft>
                <a:spcPts val="0"/>
              </a:spcAft>
              <a:buClr>
                <a:srgbClr val="738498"/>
              </a:buClr>
              <a:buSzPts val="2200"/>
              <a:buNone/>
              <a:defRPr sz="2200">
                <a:solidFill>
                  <a:srgbClr val="738498"/>
                </a:solidFill>
              </a:defRPr>
            </a:lvl8pPr>
            <a:lvl9pPr lvl="8" algn="l">
              <a:lnSpc>
                <a:spcPct val="90000"/>
              </a:lnSpc>
              <a:spcBef>
                <a:spcPts val="0"/>
              </a:spcBef>
              <a:spcAft>
                <a:spcPts val="0"/>
              </a:spcAft>
              <a:buClr>
                <a:srgbClr val="738498"/>
              </a:buClr>
              <a:buSzPts val="2200"/>
              <a:buNone/>
              <a:defRPr sz="2200">
                <a:solidFill>
                  <a:srgbClr val="738498"/>
                </a:solidFill>
              </a:defRPr>
            </a:lvl9pPr>
          </a:lstStyle>
          <a:p>
            <a:r>
              <a:rPr lang="en-US"/>
              <a:t>Click to edit Master subtitle style</a:t>
            </a:r>
            <a:endParaRPr/>
          </a:p>
        </p:txBody>
      </p:sp>
      <p:sp>
        <p:nvSpPr>
          <p:cNvPr id="99" name="Google Shape;99;p13"/>
          <p:cNvSpPr txBox="1">
            <a:spLocks noGrp="1"/>
          </p:cNvSpPr>
          <p:nvPr>
            <p:ph type="sldNum" idx="12"/>
          </p:nvPr>
        </p:nvSpPr>
        <p:spPr>
          <a:xfrm>
            <a:off x="11409033" y="6446177"/>
            <a:ext cx="731600" cy="411900"/>
          </a:xfrm>
          <a:prstGeom prst="rect">
            <a:avLst/>
          </a:prstGeom>
          <a:noFill/>
          <a:ln>
            <a:noFill/>
          </a:ln>
        </p:spPr>
        <p:txBody>
          <a:bodyPr spcFirstLastPara="1" wrap="square" lIns="91425" tIns="91425" rIns="91425" bIns="91425" anchor="t" anchorCtr="0">
            <a:noAutofit/>
          </a:bodyPr>
          <a:lstStyle>
            <a:lvl1pPr marL="0" lvl="0" indent="0" algn="ctr">
              <a:buClr>
                <a:srgbClr val="D9D9D9"/>
              </a:buClr>
              <a:buSzPts val="1200"/>
              <a:buFont typeface="Questrial"/>
              <a:buNone/>
              <a:defRPr sz="1200" b="0">
                <a:solidFill>
                  <a:srgbClr val="D9D9D9"/>
                </a:solidFill>
                <a:latin typeface="Questrial"/>
                <a:ea typeface="Questrial"/>
                <a:cs typeface="Questrial"/>
                <a:sym typeface="Questrial"/>
              </a:defRPr>
            </a:lvl1pPr>
            <a:lvl2pPr marL="0" lvl="1" indent="0" algn="ctr">
              <a:buClr>
                <a:srgbClr val="D9D9D9"/>
              </a:buClr>
              <a:buSzPts val="1200"/>
              <a:buFont typeface="Questrial"/>
              <a:buNone/>
              <a:defRPr sz="1200" b="0">
                <a:solidFill>
                  <a:srgbClr val="D9D9D9"/>
                </a:solidFill>
                <a:latin typeface="Questrial"/>
                <a:ea typeface="Questrial"/>
                <a:cs typeface="Questrial"/>
                <a:sym typeface="Questrial"/>
              </a:defRPr>
            </a:lvl2pPr>
            <a:lvl3pPr marL="0" lvl="2" indent="0" algn="ctr">
              <a:buClr>
                <a:srgbClr val="D9D9D9"/>
              </a:buClr>
              <a:buSzPts val="1200"/>
              <a:buFont typeface="Questrial"/>
              <a:buNone/>
              <a:defRPr sz="1200" b="0">
                <a:solidFill>
                  <a:srgbClr val="D9D9D9"/>
                </a:solidFill>
                <a:latin typeface="Questrial"/>
                <a:ea typeface="Questrial"/>
                <a:cs typeface="Questrial"/>
                <a:sym typeface="Questrial"/>
              </a:defRPr>
            </a:lvl3pPr>
            <a:lvl4pPr marL="0" lvl="3" indent="0" algn="ctr">
              <a:buClr>
                <a:srgbClr val="D9D9D9"/>
              </a:buClr>
              <a:buSzPts val="1200"/>
              <a:buFont typeface="Questrial"/>
              <a:buNone/>
              <a:defRPr sz="1200" b="0">
                <a:solidFill>
                  <a:srgbClr val="D9D9D9"/>
                </a:solidFill>
                <a:latin typeface="Questrial"/>
                <a:ea typeface="Questrial"/>
                <a:cs typeface="Questrial"/>
                <a:sym typeface="Questrial"/>
              </a:defRPr>
            </a:lvl4pPr>
            <a:lvl5pPr marL="0" lvl="4" indent="0" algn="ctr">
              <a:buClr>
                <a:srgbClr val="D9D9D9"/>
              </a:buClr>
              <a:buSzPts val="1200"/>
              <a:buFont typeface="Questrial"/>
              <a:buNone/>
              <a:defRPr sz="1200" b="0">
                <a:solidFill>
                  <a:srgbClr val="D9D9D9"/>
                </a:solidFill>
                <a:latin typeface="Questrial"/>
                <a:ea typeface="Questrial"/>
                <a:cs typeface="Questrial"/>
                <a:sym typeface="Questrial"/>
              </a:defRPr>
            </a:lvl5pPr>
            <a:lvl6pPr marL="0" lvl="5" indent="0" algn="ctr">
              <a:buClr>
                <a:srgbClr val="D9D9D9"/>
              </a:buClr>
              <a:buSzPts val="1200"/>
              <a:buFont typeface="Questrial"/>
              <a:buNone/>
              <a:defRPr sz="1200" b="0">
                <a:solidFill>
                  <a:srgbClr val="D9D9D9"/>
                </a:solidFill>
                <a:latin typeface="Questrial"/>
                <a:ea typeface="Questrial"/>
                <a:cs typeface="Questrial"/>
                <a:sym typeface="Questrial"/>
              </a:defRPr>
            </a:lvl6pPr>
            <a:lvl7pPr marL="0" lvl="6" indent="0" algn="ctr">
              <a:buClr>
                <a:srgbClr val="D9D9D9"/>
              </a:buClr>
              <a:buSzPts val="1200"/>
              <a:buFont typeface="Questrial"/>
              <a:buNone/>
              <a:defRPr sz="1200" b="0">
                <a:solidFill>
                  <a:srgbClr val="D9D9D9"/>
                </a:solidFill>
                <a:latin typeface="Questrial"/>
                <a:ea typeface="Questrial"/>
                <a:cs typeface="Questrial"/>
                <a:sym typeface="Questrial"/>
              </a:defRPr>
            </a:lvl7pPr>
            <a:lvl8pPr marL="0" lvl="7" indent="0" algn="ctr">
              <a:buClr>
                <a:srgbClr val="D9D9D9"/>
              </a:buClr>
              <a:buSzPts val="1200"/>
              <a:buFont typeface="Questrial"/>
              <a:buNone/>
              <a:defRPr sz="1200" b="0">
                <a:solidFill>
                  <a:srgbClr val="D9D9D9"/>
                </a:solidFill>
                <a:latin typeface="Questrial"/>
                <a:ea typeface="Questrial"/>
                <a:cs typeface="Questrial"/>
                <a:sym typeface="Questrial"/>
              </a:defRPr>
            </a:lvl8pPr>
            <a:lvl9pPr marL="0" lvl="8" indent="0" algn="ctr">
              <a:buClr>
                <a:srgbClr val="D9D9D9"/>
              </a:buClr>
              <a:buSzPts val="1200"/>
              <a:buFont typeface="Questrial"/>
              <a:buNone/>
              <a:defRPr sz="1200" b="0">
                <a:solidFill>
                  <a:srgbClr val="D9D9D9"/>
                </a:solidFill>
                <a:latin typeface="Questrial"/>
                <a:ea typeface="Questrial"/>
                <a:cs typeface="Questrial"/>
                <a:sym typeface="Questrial"/>
              </a:defRPr>
            </a:lvl9pPr>
          </a:lstStyle>
          <a:p>
            <a:pPr marL="0" lvl="0" indent="0" algn="ctr" rtl="0">
              <a:spcBef>
                <a:spcPts val="0"/>
              </a:spcBef>
              <a:spcAft>
                <a:spcPts val="0"/>
              </a:spcAft>
              <a:buNone/>
            </a:pPr>
            <a:fld id="{00000000-1234-1234-1234-123412341234}" type="slidenum">
              <a:rPr lang="en-NZ"/>
              <a:t>‹#›</a:t>
            </a:fld>
            <a:endParaRPr/>
          </a:p>
        </p:txBody>
      </p:sp>
      <p:sp>
        <p:nvSpPr>
          <p:cNvPr id="100" name="Google Shape;100;p13"/>
          <p:cNvSpPr txBox="1">
            <a:spLocks noGrp="1"/>
          </p:cNvSpPr>
          <p:nvPr>
            <p:ph type="body" idx="2"/>
          </p:nvPr>
        </p:nvSpPr>
        <p:spPr>
          <a:xfrm>
            <a:off x="501281" y="3037178"/>
            <a:ext cx="4746204" cy="1762589"/>
          </a:xfrm>
          <a:prstGeom prst="rect">
            <a:avLst/>
          </a:prstGeom>
          <a:noFill/>
          <a:ln>
            <a:noFill/>
          </a:ln>
        </p:spPr>
        <p:txBody>
          <a:bodyPr spcFirstLastPara="1" wrap="square" lIns="91425" tIns="91425" rIns="91425" bIns="91425" anchor="b" anchorCtr="0">
            <a:noAutofit/>
          </a:bodyPr>
          <a:lstStyle>
            <a:lvl1pPr marL="457200" lvl="0" indent="-838200" algn="r">
              <a:lnSpc>
                <a:spcPct val="0"/>
              </a:lnSpc>
              <a:spcBef>
                <a:spcPts val="600"/>
              </a:spcBef>
              <a:spcAft>
                <a:spcPts val="0"/>
              </a:spcAft>
              <a:buSzPts val="9600"/>
              <a:buChar char="•"/>
              <a:defRPr sz="9600" b="1" i="0" u="none" strike="noStrike" cap="none">
                <a:solidFill>
                  <a:schemeClr val="accent1"/>
                </a:solidFill>
                <a:latin typeface="Montserrat"/>
                <a:ea typeface="Montserrat"/>
                <a:cs typeface="Montserrat"/>
                <a:sym typeface="Montserrat"/>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01" name="Google Shape;101;p13"/>
          <p:cNvSpPr/>
          <p:nvPr/>
        </p:nvSpPr>
        <p:spPr>
          <a:xfrm>
            <a:off x="359871" y="299646"/>
            <a:ext cx="478769" cy="445730"/>
          </a:xfrm>
          <a:custGeom>
            <a:avLst/>
            <a:gdLst/>
            <a:ahLst/>
            <a:cxnLst/>
            <a:rect l="l" t="t" r="r" b="b"/>
            <a:pathLst>
              <a:path w="317830" h="295935" extrusionOk="0">
                <a:moveTo>
                  <a:pt x="176073" y="0"/>
                </a:moveTo>
                <a:cubicBezTo>
                  <a:pt x="225704" y="0"/>
                  <a:pt x="270408" y="27343"/>
                  <a:pt x="295808" y="68491"/>
                </a:cubicBezTo>
                <a:cubicBezTo>
                  <a:pt x="272656" y="43980"/>
                  <a:pt x="240487" y="29451"/>
                  <a:pt x="205664" y="29451"/>
                </a:cubicBezTo>
                <a:cubicBezTo>
                  <a:pt x="144894" y="29451"/>
                  <a:pt x="104051" y="74270"/>
                  <a:pt x="104051" y="141135"/>
                </a:cubicBezTo>
                <a:lnTo>
                  <a:pt x="104242" y="147650"/>
                </a:lnTo>
                <a:cubicBezTo>
                  <a:pt x="104242" y="181737"/>
                  <a:pt x="132080" y="209474"/>
                  <a:pt x="166294" y="209474"/>
                </a:cubicBezTo>
                <a:cubicBezTo>
                  <a:pt x="200482" y="209474"/>
                  <a:pt x="228257" y="181673"/>
                  <a:pt x="228257" y="147549"/>
                </a:cubicBezTo>
                <a:cubicBezTo>
                  <a:pt x="228257" y="113360"/>
                  <a:pt x="200482" y="85572"/>
                  <a:pt x="166294" y="85572"/>
                </a:cubicBezTo>
                <a:cubicBezTo>
                  <a:pt x="149352" y="85572"/>
                  <a:pt x="134671" y="93980"/>
                  <a:pt x="123088" y="105982"/>
                </a:cubicBezTo>
                <a:cubicBezTo>
                  <a:pt x="134671" y="66662"/>
                  <a:pt x="164808" y="41935"/>
                  <a:pt x="205664" y="41935"/>
                </a:cubicBezTo>
                <a:cubicBezTo>
                  <a:pt x="267500" y="41935"/>
                  <a:pt x="317830" y="92303"/>
                  <a:pt x="317830" y="154140"/>
                </a:cubicBezTo>
                <a:cubicBezTo>
                  <a:pt x="317830" y="232334"/>
                  <a:pt x="254229" y="295935"/>
                  <a:pt x="176073" y="295935"/>
                </a:cubicBezTo>
                <a:cubicBezTo>
                  <a:pt x="88786" y="295935"/>
                  <a:pt x="14859" y="233693"/>
                  <a:pt x="0" y="147930"/>
                </a:cubicBezTo>
                <a:cubicBezTo>
                  <a:pt x="14923" y="62205"/>
                  <a:pt x="88836" y="0"/>
                  <a:pt x="176073"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btitle">
  <p:cSld name="Subtitle with background picture">
    <p:bg>
      <p:bgPr>
        <a:blipFill rotWithShape="1">
          <a:blip>
            <a:alphaModFix/>
          </a:blip>
          <a:tile tx="0" ty="0" sx="100000" sy="100000" flip="none" algn="tl"/>
        </a:blipFill>
        <a:effectLst/>
      </p:bgPr>
    </p:bg>
    <p:spTree>
      <p:nvGrpSpPr>
        <p:cNvPr id="1" name="Shape 102"/>
        <p:cNvGrpSpPr/>
        <p:nvPr/>
      </p:nvGrpSpPr>
      <p:grpSpPr>
        <a:xfrm>
          <a:off x="0" y="0"/>
          <a:ext cx="0" cy="0"/>
          <a:chOff x="0" y="0"/>
          <a:chExt cx="0" cy="0"/>
        </a:xfrm>
      </p:grpSpPr>
      <p:sp>
        <p:nvSpPr>
          <p:cNvPr id="103" name="Google Shape;103;p14"/>
          <p:cNvSpPr/>
          <p:nvPr/>
        </p:nvSpPr>
        <p:spPr>
          <a:xfrm>
            <a:off x="-26887" y="0"/>
            <a:ext cx="8431930" cy="6858000"/>
          </a:xfrm>
          <a:prstGeom prst="rect">
            <a:avLst/>
          </a:prstGeom>
          <a:gradFill>
            <a:gsLst>
              <a:gs pos="0">
                <a:srgbClr val="008BB2">
                  <a:alpha val="96862"/>
                </a:srgbClr>
              </a:gs>
              <a:gs pos="6000">
                <a:srgbClr val="008BB2">
                  <a:alpha val="96862"/>
                </a:srgbClr>
              </a:gs>
              <a:gs pos="95000">
                <a:srgbClr val="7CD8C9">
                  <a:alpha val="66666"/>
                </a:srgbClr>
              </a:gs>
              <a:gs pos="100000">
                <a:srgbClr val="7CD8C9">
                  <a:alpha val="66666"/>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04" name="Google Shape;104;p14"/>
          <p:cNvGrpSpPr/>
          <p:nvPr/>
        </p:nvGrpSpPr>
        <p:grpSpPr>
          <a:xfrm>
            <a:off x="5943775" y="-248927"/>
            <a:ext cx="2984391" cy="7274408"/>
            <a:chOff x="4671479" y="-248927"/>
            <a:chExt cx="2984391" cy="7274408"/>
          </a:xfrm>
        </p:grpSpPr>
        <p:sp>
          <p:nvSpPr>
            <p:cNvPr id="105" name="Google Shape;105;p14"/>
            <p:cNvSpPr/>
            <p:nvPr/>
          </p:nvSpPr>
          <p:spPr>
            <a:xfrm rot="-10332560">
              <a:off x="5381181" y="-149803"/>
              <a:ext cx="1615055" cy="7098580"/>
            </a:xfrm>
            <a:custGeom>
              <a:avLst/>
              <a:gdLst/>
              <a:ahLst/>
              <a:cxnLst/>
              <a:rect l="l" t="t" r="r" b="b"/>
              <a:pathLst>
                <a:path w="1401288" h="6801081" extrusionOk="0">
                  <a:moveTo>
                    <a:pt x="76804" y="145427"/>
                  </a:moveTo>
                  <a:cubicBezTo>
                    <a:pt x="385002" y="104873"/>
                    <a:pt x="696173" y="54662"/>
                    <a:pt x="1067268" y="0"/>
                  </a:cubicBezTo>
                  <a:cubicBezTo>
                    <a:pt x="1162731" y="522319"/>
                    <a:pt x="1426607" y="1539065"/>
                    <a:pt x="1399320" y="2470384"/>
                  </a:cubicBezTo>
                  <a:cubicBezTo>
                    <a:pt x="1372033" y="3401703"/>
                    <a:pt x="993755" y="4888853"/>
                    <a:pt x="903544" y="5587917"/>
                  </a:cubicBezTo>
                  <a:cubicBezTo>
                    <a:pt x="813333" y="6286981"/>
                    <a:pt x="854563" y="6462681"/>
                    <a:pt x="858056" y="6664769"/>
                  </a:cubicBezTo>
                  <a:lnTo>
                    <a:pt x="0" y="6801081"/>
                  </a:lnTo>
                  <a:cubicBezTo>
                    <a:pt x="7620" y="5609821"/>
                    <a:pt x="136494" y="1306207"/>
                    <a:pt x="76804" y="145427"/>
                  </a:cubicBezTo>
                  <a:close/>
                </a:path>
              </a:pathLst>
            </a:cu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6" name="Google Shape;106;p14"/>
            <p:cNvSpPr/>
            <p:nvPr/>
          </p:nvSpPr>
          <p:spPr>
            <a:xfrm rot="-10457620">
              <a:off x="5717014" y="72038"/>
              <a:ext cx="1605245" cy="6790486"/>
            </a:xfrm>
            <a:custGeom>
              <a:avLst/>
              <a:gdLst/>
              <a:ahLst/>
              <a:cxnLst/>
              <a:rect l="l" t="t" r="r" b="b"/>
              <a:pathLst>
                <a:path w="1392776" h="6505900" extrusionOk="0">
                  <a:moveTo>
                    <a:pt x="74447" y="98714"/>
                  </a:moveTo>
                  <a:cubicBezTo>
                    <a:pt x="413720" y="87803"/>
                    <a:pt x="754644" y="33914"/>
                    <a:pt x="1108447" y="0"/>
                  </a:cubicBezTo>
                  <a:cubicBezTo>
                    <a:pt x="1229570" y="517894"/>
                    <a:pt x="1405233" y="1324053"/>
                    <a:pt x="1392079" y="2213099"/>
                  </a:cubicBezTo>
                  <a:cubicBezTo>
                    <a:pt x="1378925" y="3102145"/>
                    <a:pt x="985282" y="4616019"/>
                    <a:pt x="896303" y="5330632"/>
                  </a:cubicBezTo>
                  <a:cubicBezTo>
                    <a:pt x="807324" y="6045245"/>
                    <a:pt x="854710" y="6298690"/>
                    <a:pt x="858203" y="6500778"/>
                  </a:cubicBezTo>
                  <a:cubicBezTo>
                    <a:pt x="625476" y="6511414"/>
                    <a:pt x="609600" y="6502366"/>
                    <a:pt x="0" y="6501254"/>
                  </a:cubicBezTo>
                  <a:cubicBezTo>
                    <a:pt x="7620" y="5309994"/>
                    <a:pt x="134137" y="1259494"/>
                    <a:pt x="74447" y="98714"/>
                  </a:cubicBezTo>
                  <a:close/>
                </a:path>
              </a:pathLst>
            </a:cu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14"/>
            <p:cNvSpPr/>
            <p:nvPr/>
          </p:nvSpPr>
          <p:spPr>
            <a:xfrm rot="-10332560">
              <a:off x="4966325" y="-145222"/>
              <a:ext cx="1834812" cy="4475172"/>
            </a:xfrm>
            <a:custGeom>
              <a:avLst/>
              <a:gdLst/>
              <a:ahLst/>
              <a:cxnLst/>
              <a:rect l="l" t="t" r="r" b="b"/>
              <a:pathLst>
                <a:path w="1638128" h="1101482" extrusionOk="0">
                  <a:moveTo>
                    <a:pt x="570912" y="222"/>
                  </a:moveTo>
                  <a:cubicBezTo>
                    <a:pt x="185659" y="335837"/>
                    <a:pt x="1652065" y="711464"/>
                    <a:pt x="1638028" y="1040565"/>
                  </a:cubicBezTo>
                  <a:lnTo>
                    <a:pt x="3733" y="1101482"/>
                  </a:lnTo>
                  <a:cubicBezTo>
                    <a:pt x="-13653" y="724881"/>
                    <a:pt x="32250" y="702427"/>
                    <a:pt x="88474" y="8"/>
                  </a:cubicBezTo>
                  <a:cubicBezTo>
                    <a:pt x="489513" y="-105"/>
                    <a:pt x="124904" y="1063"/>
                    <a:pt x="570912" y="222"/>
                  </a:cubicBezTo>
                  <a:close/>
                </a:path>
              </a:pathLst>
            </a:custGeom>
            <a:solidFill>
              <a:schemeClr val="lt1">
                <a:alpha val="1372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08" name="Google Shape;108;p14"/>
          <p:cNvGrpSpPr/>
          <p:nvPr/>
        </p:nvGrpSpPr>
        <p:grpSpPr>
          <a:xfrm>
            <a:off x="6665908" y="-121602"/>
            <a:ext cx="5526092" cy="7295634"/>
            <a:chOff x="8023909" y="-121602"/>
            <a:chExt cx="5195065" cy="7295634"/>
          </a:xfrm>
        </p:grpSpPr>
        <p:sp>
          <p:nvSpPr>
            <p:cNvPr id="109" name="Google Shape;109;p14"/>
            <p:cNvSpPr/>
            <p:nvPr/>
          </p:nvSpPr>
          <p:spPr>
            <a:xfrm rot="582145">
              <a:off x="8606282" y="-10699"/>
              <a:ext cx="1916489" cy="7073828"/>
            </a:xfrm>
            <a:custGeom>
              <a:avLst/>
              <a:gdLst/>
              <a:ahLst/>
              <a:cxnLst/>
              <a:rect l="l" t="t" r="r" b="b"/>
              <a:pathLst>
                <a:path w="1916489" h="7073828" extrusionOk="0">
                  <a:moveTo>
                    <a:pt x="122586" y="99653"/>
                  </a:moveTo>
                  <a:lnTo>
                    <a:pt x="720375" y="0"/>
                  </a:lnTo>
                  <a:lnTo>
                    <a:pt x="1916489" y="6766235"/>
                  </a:lnTo>
                  <a:lnTo>
                    <a:pt x="88371" y="7073828"/>
                  </a:lnTo>
                  <a:cubicBezTo>
                    <a:pt x="-262081" y="4513981"/>
                    <a:pt x="573799" y="2615190"/>
                    <a:pt x="122586" y="99653"/>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400"/>
                <a:buFont typeface="Calibri"/>
                <a:buNone/>
              </a:pPr>
              <a:endParaRPr sz="1400">
                <a:solidFill>
                  <a:schemeClr val="dk1"/>
                </a:solidFill>
                <a:latin typeface="Calibri"/>
                <a:ea typeface="Calibri"/>
                <a:cs typeface="Calibri"/>
                <a:sym typeface="Calibri"/>
              </a:endParaRPr>
            </a:p>
          </p:txBody>
        </p:sp>
        <p:sp>
          <p:nvSpPr>
            <p:cNvPr id="110" name="Google Shape;110;p14"/>
            <p:cNvSpPr/>
            <p:nvPr/>
          </p:nvSpPr>
          <p:spPr>
            <a:xfrm>
              <a:off x="9601200" y="0"/>
              <a:ext cx="3617774"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11" name="Google Shape;111;p14"/>
          <p:cNvSpPr txBox="1">
            <a:spLocks noGrp="1"/>
          </p:cNvSpPr>
          <p:nvPr>
            <p:ph type="ctrTitle"/>
          </p:nvPr>
        </p:nvSpPr>
        <p:spPr>
          <a:xfrm>
            <a:off x="7139352" y="4959838"/>
            <a:ext cx="4740088" cy="1506281"/>
          </a:xfrm>
          <a:prstGeom prst="rect">
            <a:avLst/>
          </a:prstGeom>
          <a:noFill/>
          <a:ln>
            <a:noFill/>
          </a:ln>
        </p:spPr>
        <p:txBody>
          <a:bodyPr spcFirstLastPara="1" wrap="square" lIns="91425" tIns="91425" rIns="91425" bIns="91425" anchor="t" anchorCtr="0">
            <a:noAutofit/>
          </a:bodyPr>
          <a:lstStyle>
            <a:lvl1pPr lvl="0" algn="r">
              <a:lnSpc>
                <a:spcPct val="80000"/>
              </a:lnSpc>
              <a:spcBef>
                <a:spcPts val="0"/>
              </a:spcBef>
              <a:spcAft>
                <a:spcPts val="0"/>
              </a:spcAft>
              <a:buClr>
                <a:srgbClr val="FFFFFF"/>
              </a:buClr>
              <a:buSzPts val="4000"/>
              <a:buFont typeface="Montserrat"/>
              <a:buNone/>
              <a:defRPr sz="4000">
                <a:solidFill>
                  <a:schemeClr val="accent2"/>
                </a:solidFill>
              </a:defRPr>
            </a:lvl1pPr>
            <a:lvl2pPr lvl="1" algn="ctr">
              <a:spcBef>
                <a:spcPts val="0"/>
              </a:spcBef>
              <a:spcAft>
                <a:spcPts val="0"/>
              </a:spcAft>
              <a:buClr>
                <a:srgbClr val="FFFFFF"/>
              </a:buClr>
              <a:buSzPts val="4800"/>
              <a:buNone/>
              <a:defRPr sz="4800">
                <a:solidFill>
                  <a:srgbClr val="FFFFFF"/>
                </a:solidFill>
              </a:defRPr>
            </a:lvl2pPr>
            <a:lvl3pPr lvl="2" algn="ctr">
              <a:spcBef>
                <a:spcPts val="0"/>
              </a:spcBef>
              <a:spcAft>
                <a:spcPts val="0"/>
              </a:spcAft>
              <a:buClr>
                <a:srgbClr val="FFFFFF"/>
              </a:buClr>
              <a:buSzPts val="4800"/>
              <a:buNone/>
              <a:defRPr sz="4800">
                <a:solidFill>
                  <a:srgbClr val="FFFFFF"/>
                </a:solidFill>
              </a:defRPr>
            </a:lvl3pPr>
            <a:lvl4pPr lvl="3" algn="ctr">
              <a:spcBef>
                <a:spcPts val="0"/>
              </a:spcBef>
              <a:spcAft>
                <a:spcPts val="0"/>
              </a:spcAft>
              <a:buClr>
                <a:srgbClr val="FFFFFF"/>
              </a:buClr>
              <a:buSzPts val="4800"/>
              <a:buNone/>
              <a:defRPr sz="4800">
                <a:solidFill>
                  <a:srgbClr val="FFFFFF"/>
                </a:solidFill>
              </a:defRPr>
            </a:lvl4pPr>
            <a:lvl5pPr lvl="4" algn="ctr">
              <a:spcBef>
                <a:spcPts val="0"/>
              </a:spcBef>
              <a:spcAft>
                <a:spcPts val="0"/>
              </a:spcAft>
              <a:buClr>
                <a:srgbClr val="FFFFFF"/>
              </a:buClr>
              <a:buSzPts val="4800"/>
              <a:buNone/>
              <a:defRPr sz="4800">
                <a:solidFill>
                  <a:srgbClr val="FFFFFF"/>
                </a:solidFill>
              </a:defRPr>
            </a:lvl5pPr>
            <a:lvl6pPr lvl="5" algn="ctr">
              <a:spcBef>
                <a:spcPts val="0"/>
              </a:spcBef>
              <a:spcAft>
                <a:spcPts val="0"/>
              </a:spcAft>
              <a:buClr>
                <a:srgbClr val="FFFFFF"/>
              </a:buClr>
              <a:buSzPts val="4800"/>
              <a:buNone/>
              <a:defRPr sz="4800">
                <a:solidFill>
                  <a:srgbClr val="FFFFFF"/>
                </a:solidFill>
              </a:defRPr>
            </a:lvl6pPr>
            <a:lvl7pPr lvl="6" algn="ctr">
              <a:spcBef>
                <a:spcPts val="0"/>
              </a:spcBef>
              <a:spcAft>
                <a:spcPts val="0"/>
              </a:spcAft>
              <a:buClr>
                <a:srgbClr val="FFFFFF"/>
              </a:buClr>
              <a:buSzPts val="4800"/>
              <a:buNone/>
              <a:defRPr sz="4800">
                <a:solidFill>
                  <a:srgbClr val="FFFFFF"/>
                </a:solidFill>
              </a:defRPr>
            </a:lvl7pPr>
            <a:lvl8pPr lvl="7" algn="ctr">
              <a:spcBef>
                <a:spcPts val="0"/>
              </a:spcBef>
              <a:spcAft>
                <a:spcPts val="0"/>
              </a:spcAft>
              <a:buClr>
                <a:srgbClr val="FFFFFF"/>
              </a:buClr>
              <a:buSzPts val="4800"/>
              <a:buNone/>
              <a:defRPr sz="4800">
                <a:solidFill>
                  <a:srgbClr val="FFFFFF"/>
                </a:solidFill>
              </a:defRPr>
            </a:lvl8pPr>
            <a:lvl9pPr lvl="8" algn="ctr">
              <a:spcBef>
                <a:spcPts val="0"/>
              </a:spcBef>
              <a:spcAft>
                <a:spcPts val="0"/>
              </a:spcAft>
              <a:buClr>
                <a:srgbClr val="FFFFFF"/>
              </a:buClr>
              <a:buSzPts val="4800"/>
              <a:buNone/>
              <a:defRPr sz="4800">
                <a:solidFill>
                  <a:srgbClr val="FFFFFF"/>
                </a:solidFill>
              </a:defRPr>
            </a:lvl9pPr>
          </a:lstStyle>
          <a:p>
            <a:r>
              <a:rPr lang="en-US"/>
              <a:t>Click to edit Master title style</a:t>
            </a:r>
            <a:endParaRPr/>
          </a:p>
        </p:txBody>
      </p:sp>
      <p:sp>
        <p:nvSpPr>
          <p:cNvPr id="112" name="Google Shape;112;p14"/>
          <p:cNvSpPr txBox="1">
            <a:spLocks noGrp="1"/>
          </p:cNvSpPr>
          <p:nvPr>
            <p:ph type="sldNum" idx="12"/>
          </p:nvPr>
        </p:nvSpPr>
        <p:spPr>
          <a:xfrm>
            <a:off x="11409033" y="6446177"/>
            <a:ext cx="731600" cy="411900"/>
          </a:xfrm>
          <a:prstGeom prst="rect">
            <a:avLst/>
          </a:prstGeom>
          <a:noFill/>
          <a:ln>
            <a:noFill/>
          </a:ln>
        </p:spPr>
        <p:txBody>
          <a:bodyPr spcFirstLastPara="1" wrap="square" lIns="91425" tIns="91425" rIns="91425" bIns="91425" anchor="t" anchorCtr="0">
            <a:noAutofit/>
          </a:bodyPr>
          <a:lstStyle>
            <a:lvl1pPr marL="0" lvl="0" indent="0" algn="ctr">
              <a:buClr>
                <a:srgbClr val="D9D9D9"/>
              </a:buClr>
              <a:buSzPts val="1200"/>
              <a:buFont typeface="Questrial"/>
              <a:buNone/>
              <a:defRPr sz="1200" b="0">
                <a:solidFill>
                  <a:srgbClr val="D9D9D9"/>
                </a:solidFill>
                <a:latin typeface="Questrial"/>
                <a:ea typeface="Questrial"/>
                <a:cs typeface="Questrial"/>
                <a:sym typeface="Questrial"/>
              </a:defRPr>
            </a:lvl1pPr>
            <a:lvl2pPr marL="0" lvl="1" indent="0" algn="ctr">
              <a:buClr>
                <a:srgbClr val="D9D9D9"/>
              </a:buClr>
              <a:buSzPts val="1200"/>
              <a:buFont typeface="Questrial"/>
              <a:buNone/>
              <a:defRPr sz="1200" b="0">
                <a:solidFill>
                  <a:srgbClr val="D9D9D9"/>
                </a:solidFill>
                <a:latin typeface="Questrial"/>
                <a:ea typeface="Questrial"/>
                <a:cs typeface="Questrial"/>
                <a:sym typeface="Questrial"/>
              </a:defRPr>
            </a:lvl2pPr>
            <a:lvl3pPr marL="0" lvl="2" indent="0" algn="ctr">
              <a:buClr>
                <a:srgbClr val="D9D9D9"/>
              </a:buClr>
              <a:buSzPts val="1200"/>
              <a:buFont typeface="Questrial"/>
              <a:buNone/>
              <a:defRPr sz="1200" b="0">
                <a:solidFill>
                  <a:srgbClr val="D9D9D9"/>
                </a:solidFill>
                <a:latin typeface="Questrial"/>
                <a:ea typeface="Questrial"/>
                <a:cs typeface="Questrial"/>
                <a:sym typeface="Questrial"/>
              </a:defRPr>
            </a:lvl3pPr>
            <a:lvl4pPr marL="0" lvl="3" indent="0" algn="ctr">
              <a:buClr>
                <a:srgbClr val="D9D9D9"/>
              </a:buClr>
              <a:buSzPts val="1200"/>
              <a:buFont typeface="Questrial"/>
              <a:buNone/>
              <a:defRPr sz="1200" b="0">
                <a:solidFill>
                  <a:srgbClr val="D9D9D9"/>
                </a:solidFill>
                <a:latin typeface="Questrial"/>
                <a:ea typeface="Questrial"/>
                <a:cs typeface="Questrial"/>
                <a:sym typeface="Questrial"/>
              </a:defRPr>
            </a:lvl4pPr>
            <a:lvl5pPr marL="0" lvl="4" indent="0" algn="ctr">
              <a:buClr>
                <a:srgbClr val="D9D9D9"/>
              </a:buClr>
              <a:buSzPts val="1200"/>
              <a:buFont typeface="Questrial"/>
              <a:buNone/>
              <a:defRPr sz="1200" b="0">
                <a:solidFill>
                  <a:srgbClr val="D9D9D9"/>
                </a:solidFill>
                <a:latin typeface="Questrial"/>
                <a:ea typeface="Questrial"/>
                <a:cs typeface="Questrial"/>
                <a:sym typeface="Questrial"/>
              </a:defRPr>
            </a:lvl5pPr>
            <a:lvl6pPr marL="0" lvl="5" indent="0" algn="ctr">
              <a:buClr>
                <a:srgbClr val="D9D9D9"/>
              </a:buClr>
              <a:buSzPts val="1200"/>
              <a:buFont typeface="Questrial"/>
              <a:buNone/>
              <a:defRPr sz="1200" b="0">
                <a:solidFill>
                  <a:srgbClr val="D9D9D9"/>
                </a:solidFill>
                <a:latin typeface="Questrial"/>
                <a:ea typeface="Questrial"/>
                <a:cs typeface="Questrial"/>
                <a:sym typeface="Questrial"/>
              </a:defRPr>
            </a:lvl6pPr>
            <a:lvl7pPr marL="0" lvl="6" indent="0" algn="ctr">
              <a:buClr>
                <a:srgbClr val="D9D9D9"/>
              </a:buClr>
              <a:buSzPts val="1200"/>
              <a:buFont typeface="Questrial"/>
              <a:buNone/>
              <a:defRPr sz="1200" b="0">
                <a:solidFill>
                  <a:srgbClr val="D9D9D9"/>
                </a:solidFill>
                <a:latin typeface="Questrial"/>
                <a:ea typeface="Questrial"/>
                <a:cs typeface="Questrial"/>
                <a:sym typeface="Questrial"/>
              </a:defRPr>
            </a:lvl7pPr>
            <a:lvl8pPr marL="0" lvl="7" indent="0" algn="ctr">
              <a:buClr>
                <a:srgbClr val="D9D9D9"/>
              </a:buClr>
              <a:buSzPts val="1200"/>
              <a:buFont typeface="Questrial"/>
              <a:buNone/>
              <a:defRPr sz="1200" b="0">
                <a:solidFill>
                  <a:srgbClr val="D9D9D9"/>
                </a:solidFill>
                <a:latin typeface="Questrial"/>
                <a:ea typeface="Questrial"/>
                <a:cs typeface="Questrial"/>
                <a:sym typeface="Questrial"/>
              </a:defRPr>
            </a:lvl8pPr>
            <a:lvl9pPr marL="0" lvl="8" indent="0" algn="ctr">
              <a:buClr>
                <a:srgbClr val="D9D9D9"/>
              </a:buClr>
              <a:buSzPts val="1200"/>
              <a:buFont typeface="Questrial"/>
              <a:buNone/>
              <a:defRPr sz="1200" b="0">
                <a:solidFill>
                  <a:srgbClr val="D9D9D9"/>
                </a:solidFill>
                <a:latin typeface="Questrial"/>
                <a:ea typeface="Questrial"/>
                <a:cs typeface="Questrial"/>
                <a:sym typeface="Questrial"/>
              </a:defRPr>
            </a:lvl9pPr>
          </a:lstStyle>
          <a:p>
            <a:pPr marL="0" lvl="0" indent="0" algn="ctr" rtl="0">
              <a:spcBef>
                <a:spcPts val="0"/>
              </a:spcBef>
              <a:spcAft>
                <a:spcPts val="0"/>
              </a:spcAft>
              <a:buNone/>
            </a:pPr>
            <a:fld id="{00000000-1234-1234-1234-123412341234}" type="slidenum">
              <a:rPr lang="en-NZ"/>
              <a:t>‹#›</a:t>
            </a:fld>
            <a:endParaRPr/>
          </a:p>
        </p:txBody>
      </p:sp>
      <p:sp>
        <p:nvSpPr>
          <p:cNvPr id="113" name="Google Shape;113;p14"/>
          <p:cNvSpPr txBox="1">
            <a:spLocks noGrp="1"/>
          </p:cNvSpPr>
          <p:nvPr>
            <p:ph type="body" idx="1"/>
          </p:nvPr>
        </p:nvSpPr>
        <p:spPr>
          <a:xfrm>
            <a:off x="7107552" y="3197249"/>
            <a:ext cx="4746204" cy="1762589"/>
          </a:xfrm>
          <a:prstGeom prst="rect">
            <a:avLst/>
          </a:prstGeom>
          <a:noFill/>
          <a:ln>
            <a:noFill/>
          </a:ln>
        </p:spPr>
        <p:txBody>
          <a:bodyPr spcFirstLastPara="1" wrap="square" lIns="91425" tIns="91425" rIns="91425" bIns="91425" anchor="b" anchorCtr="0">
            <a:noAutofit/>
          </a:bodyPr>
          <a:lstStyle>
            <a:lvl1pPr marL="457200" lvl="0" indent="-838200" algn="l">
              <a:lnSpc>
                <a:spcPct val="0"/>
              </a:lnSpc>
              <a:spcBef>
                <a:spcPts val="600"/>
              </a:spcBef>
              <a:spcAft>
                <a:spcPts val="0"/>
              </a:spcAft>
              <a:buSzPts val="9600"/>
              <a:buChar char="•"/>
              <a:defRPr sz="9600" b="1" i="0" u="none" strike="noStrike" cap="none">
                <a:solidFill>
                  <a:srgbClr val="007FA2"/>
                </a:solidFill>
                <a:latin typeface="Montserrat"/>
                <a:ea typeface="Montserrat"/>
                <a:cs typeface="Montserrat"/>
                <a:sym typeface="Montserrat"/>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14" name="Google Shape;114;p14"/>
          <p:cNvSpPr/>
          <p:nvPr/>
        </p:nvSpPr>
        <p:spPr>
          <a:xfrm>
            <a:off x="359871" y="299646"/>
            <a:ext cx="478769" cy="445730"/>
          </a:xfrm>
          <a:custGeom>
            <a:avLst/>
            <a:gdLst/>
            <a:ahLst/>
            <a:cxnLst/>
            <a:rect l="l" t="t" r="r" b="b"/>
            <a:pathLst>
              <a:path w="317830" h="295935" extrusionOk="0">
                <a:moveTo>
                  <a:pt x="176073" y="0"/>
                </a:moveTo>
                <a:cubicBezTo>
                  <a:pt x="225704" y="0"/>
                  <a:pt x="270408" y="27343"/>
                  <a:pt x="295808" y="68491"/>
                </a:cubicBezTo>
                <a:cubicBezTo>
                  <a:pt x="272656" y="43980"/>
                  <a:pt x="240487" y="29451"/>
                  <a:pt x="205664" y="29451"/>
                </a:cubicBezTo>
                <a:cubicBezTo>
                  <a:pt x="144894" y="29451"/>
                  <a:pt x="104051" y="74270"/>
                  <a:pt x="104051" y="141135"/>
                </a:cubicBezTo>
                <a:lnTo>
                  <a:pt x="104242" y="147650"/>
                </a:lnTo>
                <a:cubicBezTo>
                  <a:pt x="104242" y="181737"/>
                  <a:pt x="132080" y="209474"/>
                  <a:pt x="166294" y="209474"/>
                </a:cubicBezTo>
                <a:cubicBezTo>
                  <a:pt x="200482" y="209474"/>
                  <a:pt x="228257" y="181673"/>
                  <a:pt x="228257" y="147549"/>
                </a:cubicBezTo>
                <a:cubicBezTo>
                  <a:pt x="228257" y="113360"/>
                  <a:pt x="200482" y="85572"/>
                  <a:pt x="166294" y="85572"/>
                </a:cubicBezTo>
                <a:cubicBezTo>
                  <a:pt x="149352" y="85572"/>
                  <a:pt x="134671" y="93980"/>
                  <a:pt x="123088" y="105982"/>
                </a:cubicBezTo>
                <a:cubicBezTo>
                  <a:pt x="134671" y="66662"/>
                  <a:pt x="164808" y="41935"/>
                  <a:pt x="205664" y="41935"/>
                </a:cubicBezTo>
                <a:cubicBezTo>
                  <a:pt x="267500" y="41935"/>
                  <a:pt x="317830" y="92303"/>
                  <a:pt x="317830" y="154140"/>
                </a:cubicBezTo>
                <a:cubicBezTo>
                  <a:pt x="317830" y="232334"/>
                  <a:pt x="254229" y="295935"/>
                  <a:pt x="176073" y="295935"/>
                </a:cubicBezTo>
                <a:cubicBezTo>
                  <a:pt x="88786" y="295935"/>
                  <a:pt x="14859" y="233693"/>
                  <a:pt x="0" y="147930"/>
                </a:cubicBezTo>
                <a:cubicBezTo>
                  <a:pt x="14923" y="62205"/>
                  <a:pt x="88836" y="0"/>
                  <a:pt x="176073"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15"/>
        <p:cNvGrpSpPr/>
        <p:nvPr/>
      </p:nvGrpSpPr>
      <p:grpSpPr>
        <a:xfrm>
          <a:off x="0" y="0"/>
          <a:ext cx="0" cy="0"/>
          <a:chOff x="0" y="0"/>
          <a:chExt cx="0" cy="0"/>
        </a:xfrm>
      </p:grpSpPr>
      <p:sp>
        <p:nvSpPr>
          <p:cNvPr id="116" name="Google Shape;116;p15"/>
          <p:cNvSpPr txBox="1">
            <a:spLocks noGrp="1"/>
          </p:cNvSpPr>
          <p:nvPr>
            <p:ph type="title"/>
          </p:nvPr>
        </p:nvSpPr>
        <p:spPr>
          <a:xfrm>
            <a:off x="934424" y="1"/>
            <a:ext cx="10419376" cy="1289304"/>
          </a:xfrm>
          <a:prstGeom prst="rect">
            <a:avLst/>
          </a:prstGeom>
          <a:noFill/>
          <a:ln>
            <a:noFill/>
          </a:ln>
        </p:spPr>
        <p:txBody>
          <a:bodyPr spcFirstLastPara="1" wrap="square" lIns="91425" tIns="91425" rIns="91425" bIns="91425" anchor="b" anchorCtr="0">
            <a:noAutofit/>
          </a:bodyPr>
          <a:lstStyle>
            <a:lvl1pPr lvl="0" algn="l">
              <a:lnSpc>
                <a:spcPct val="80000"/>
              </a:lnSpc>
              <a:spcBef>
                <a:spcPts val="0"/>
              </a:spcBef>
              <a:spcAft>
                <a:spcPts val="0"/>
              </a:spcAft>
              <a:buClr>
                <a:srgbClr val="007FA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17" name="Google Shape;117;p15"/>
          <p:cNvSpPr txBox="1">
            <a:spLocks noGrp="1"/>
          </p:cNvSpPr>
          <p:nvPr>
            <p:ph type="body" idx="1"/>
          </p:nvPr>
        </p:nvSpPr>
        <p:spPr>
          <a:xfrm>
            <a:off x="934424" y="1905989"/>
            <a:ext cx="10419376" cy="4270973"/>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6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18" name="Google Shape;118;p15"/>
          <p:cNvSpPr txBox="1">
            <a:spLocks noGrp="1"/>
          </p:cNvSpPr>
          <p:nvPr>
            <p:ph type="ftr" idx="11"/>
          </p:nvPr>
        </p:nvSpPr>
        <p:spPr>
          <a:xfrm>
            <a:off x="8377802" y="6364452"/>
            <a:ext cx="2928635"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15"/>
          <p:cNvSpPr txBox="1">
            <a:spLocks noGrp="1"/>
          </p:cNvSpPr>
          <p:nvPr>
            <p:ph type="sldNum" idx="12"/>
          </p:nvPr>
        </p:nvSpPr>
        <p:spPr>
          <a:xfrm>
            <a:off x="1013254" y="6364453"/>
            <a:ext cx="488092"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NZ"/>
              <a:t>‹#›</a:t>
            </a:fld>
            <a:endParaRPr/>
          </a:p>
        </p:txBody>
      </p:sp>
      <p:cxnSp>
        <p:nvCxnSpPr>
          <p:cNvPr id="120" name="Google Shape;120;p15"/>
          <p:cNvCxnSpPr/>
          <p:nvPr/>
        </p:nvCxnSpPr>
        <p:spPr>
          <a:xfrm>
            <a:off x="0" y="6282137"/>
            <a:ext cx="11306437" cy="0"/>
          </a:xfrm>
          <a:prstGeom prst="straightConnector1">
            <a:avLst/>
          </a:prstGeom>
          <a:noFill/>
          <a:ln w="9525" cap="flat" cmpd="sng">
            <a:solidFill>
              <a:srgbClr val="D8D8D8"/>
            </a:solidFill>
            <a:prstDash val="solid"/>
            <a:miter lim="800000"/>
            <a:headEnd type="none" w="sm" len="sm"/>
            <a:tailEnd type="none" w="sm" len="sm"/>
          </a:ln>
        </p:spPr>
      </p:cxnSp>
      <p:cxnSp>
        <p:nvCxnSpPr>
          <p:cNvPr id="121" name="Google Shape;121;p15"/>
          <p:cNvCxnSpPr/>
          <p:nvPr/>
        </p:nvCxnSpPr>
        <p:spPr>
          <a:xfrm>
            <a:off x="1086772" y="6282137"/>
            <a:ext cx="322003" cy="0"/>
          </a:xfrm>
          <a:prstGeom prst="straightConnector1">
            <a:avLst/>
          </a:prstGeom>
          <a:noFill/>
          <a:ln w="34925" cap="flat" cmpd="sng">
            <a:solidFill>
              <a:srgbClr val="87E1CD"/>
            </a:solidFill>
            <a:prstDash val="solid"/>
            <a:miter lim="800000"/>
            <a:headEnd type="none" w="sm" len="sm"/>
            <a:tailEnd type="none" w="sm" len="sm"/>
          </a:ln>
        </p:spPr>
      </p:cxnSp>
      <p:sp>
        <p:nvSpPr>
          <p:cNvPr id="122" name="Google Shape;122;p15"/>
          <p:cNvSpPr/>
          <p:nvPr/>
        </p:nvSpPr>
        <p:spPr>
          <a:xfrm>
            <a:off x="0" y="0"/>
            <a:ext cx="183600" cy="6858000"/>
          </a:xfrm>
          <a:prstGeom prst="rect">
            <a:avLst/>
          </a:prstGeom>
          <a:gradFill>
            <a:gsLst>
              <a:gs pos="0">
                <a:srgbClr val="93E7CE"/>
              </a:gs>
              <a:gs pos="64000">
                <a:schemeClr val="accent2"/>
              </a:gs>
              <a:gs pos="98502">
                <a:schemeClr val="accent1"/>
              </a:gs>
              <a:gs pos="100000">
                <a:schemeClr val="accent1"/>
              </a:gs>
            </a:gsLst>
            <a:lin ang="1620000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400"/>
              <a:buFont typeface="Calibri"/>
              <a:buNone/>
            </a:pPr>
            <a:endParaRPr sz="1400">
              <a:solidFill>
                <a:schemeClr val="dk1"/>
              </a:solidFill>
              <a:latin typeface="Calibri"/>
              <a:ea typeface="Calibri"/>
              <a:cs typeface="Calibri"/>
              <a:sym typeface="Calibri"/>
            </a:endParaRPr>
          </a:p>
        </p:txBody>
      </p:sp>
      <p:sp>
        <p:nvSpPr>
          <p:cNvPr id="123" name="Google Shape;123;p15"/>
          <p:cNvSpPr/>
          <p:nvPr/>
        </p:nvSpPr>
        <p:spPr>
          <a:xfrm>
            <a:off x="1084364" y="1315689"/>
            <a:ext cx="2044800" cy="94011"/>
          </a:xfrm>
          <a:prstGeom prst="rect">
            <a:avLst/>
          </a:prstGeom>
          <a:solidFill>
            <a:srgbClr val="96E8C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400"/>
              <a:buFont typeface="Calibri"/>
              <a:buNone/>
            </a:pPr>
            <a:endParaRPr sz="1400">
              <a:solidFill>
                <a:schemeClr val="dk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Detail with overlay image">
  <p:cSld name="2_Detail with overlay image">
    <p:bg>
      <p:bgPr>
        <a:blipFill rotWithShape="1">
          <a:blip>
            <a:alphaModFix/>
          </a:blip>
          <a:tile tx="0" ty="0" sx="100000" sy="100000" flip="none" algn="tl"/>
        </a:blipFill>
        <a:effectLst/>
      </p:bgPr>
    </p:bg>
    <p:spTree>
      <p:nvGrpSpPr>
        <p:cNvPr id="1" name="Shape 138"/>
        <p:cNvGrpSpPr/>
        <p:nvPr/>
      </p:nvGrpSpPr>
      <p:grpSpPr>
        <a:xfrm>
          <a:off x="0" y="0"/>
          <a:ext cx="0" cy="0"/>
          <a:chOff x="0" y="0"/>
          <a:chExt cx="0" cy="0"/>
        </a:xfrm>
      </p:grpSpPr>
      <p:sp>
        <p:nvSpPr>
          <p:cNvPr id="139" name="Google Shape;139;p17"/>
          <p:cNvSpPr/>
          <p:nvPr/>
        </p:nvSpPr>
        <p:spPr>
          <a:xfrm>
            <a:off x="6718114" y="0"/>
            <a:ext cx="5473886" cy="6864350"/>
          </a:xfrm>
          <a:prstGeom prst="rect">
            <a:avLst/>
          </a:prstGeom>
          <a:gradFill>
            <a:gsLst>
              <a:gs pos="0">
                <a:schemeClr val="accent2"/>
              </a:gs>
              <a:gs pos="100000">
                <a:srgbClr val="44C1A3">
                  <a:alpha val="35686"/>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40" name="Google Shape;140;p17"/>
          <p:cNvGrpSpPr/>
          <p:nvPr/>
        </p:nvGrpSpPr>
        <p:grpSpPr>
          <a:xfrm>
            <a:off x="637" y="-283"/>
            <a:ext cx="11060732" cy="6861026"/>
            <a:chOff x="-522873" y="-283"/>
            <a:chExt cx="11060732" cy="6861026"/>
          </a:xfrm>
        </p:grpSpPr>
        <p:sp>
          <p:nvSpPr>
            <p:cNvPr id="141" name="Google Shape;141;p17"/>
            <p:cNvSpPr/>
            <p:nvPr/>
          </p:nvSpPr>
          <p:spPr>
            <a:xfrm rot="10800000" flipH="1">
              <a:off x="8643126" y="-283"/>
              <a:ext cx="1437603" cy="3234686"/>
            </a:xfrm>
            <a:custGeom>
              <a:avLst/>
              <a:gdLst/>
              <a:ahLst/>
              <a:cxnLst/>
              <a:rect l="l" t="t" r="r" b="b"/>
              <a:pathLst>
                <a:path w="1283500" h="830985" extrusionOk="0">
                  <a:moveTo>
                    <a:pt x="652518" y="1748"/>
                  </a:moveTo>
                  <a:cubicBezTo>
                    <a:pt x="842384" y="201470"/>
                    <a:pt x="1309759" y="689866"/>
                    <a:pt x="1282344" y="830985"/>
                  </a:cubicBezTo>
                  <a:lnTo>
                    <a:pt x="6357" y="830773"/>
                  </a:lnTo>
                  <a:cubicBezTo>
                    <a:pt x="18027" y="440713"/>
                    <a:pt x="23021" y="575102"/>
                    <a:pt x="0" y="1330"/>
                  </a:cubicBezTo>
                  <a:cubicBezTo>
                    <a:pt x="377695" y="801"/>
                    <a:pt x="271312" y="-1606"/>
                    <a:pt x="652518" y="1748"/>
                  </a:cubicBezTo>
                  <a:close/>
                </a:path>
              </a:pathLst>
            </a:custGeom>
            <a:solidFill>
              <a:schemeClr val="lt1">
                <a:alpha val="784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2" name="Google Shape;142;p17"/>
            <p:cNvSpPr/>
            <p:nvPr/>
          </p:nvSpPr>
          <p:spPr>
            <a:xfrm>
              <a:off x="8698238" y="2555464"/>
              <a:ext cx="1839621" cy="4304062"/>
            </a:xfrm>
            <a:custGeom>
              <a:avLst/>
              <a:gdLst/>
              <a:ahLst/>
              <a:cxnLst/>
              <a:rect l="l" t="t" r="r" b="b"/>
              <a:pathLst>
                <a:path w="1642421" h="1105706" extrusionOk="0">
                  <a:moveTo>
                    <a:pt x="572983" y="222"/>
                  </a:moveTo>
                  <a:cubicBezTo>
                    <a:pt x="187730" y="335837"/>
                    <a:pt x="1859445" y="783581"/>
                    <a:pt x="1618565" y="1105266"/>
                  </a:cubicBezTo>
                  <a:lnTo>
                    <a:pt x="3609" y="1105706"/>
                  </a:lnTo>
                  <a:cubicBezTo>
                    <a:pt x="-13777" y="729105"/>
                    <a:pt x="34321" y="702427"/>
                    <a:pt x="90545" y="8"/>
                  </a:cubicBezTo>
                  <a:cubicBezTo>
                    <a:pt x="491584" y="-105"/>
                    <a:pt x="126975" y="1063"/>
                    <a:pt x="572983" y="222"/>
                  </a:cubicBezTo>
                  <a:close/>
                </a:path>
              </a:pathLst>
            </a:custGeom>
            <a:solidFill>
              <a:schemeClr val="lt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3" name="Google Shape;143;p17"/>
            <p:cNvSpPr/>
            <p:nvPr/>
          </p:nvSpPr>
          <p:spPr>
            <a:xfrm>
              <a:off x="8339431" y="1907"/>
              <a:ext cx="1606155" cy="6858836"/>
            </a:xfrm>
            <a:custGeom>
              <a:avLst/>
              <a:gdLst/>
              <a:ahLst/>
              <a:cxnLst/>
              <a:rect l="l" t="t" r="r" b="b"/>
              <a:pathLst>
                <a:path w="1393566" h="6858836" extrusionOk="0">
                  <a:moveTo>
                    <a:pt x="58579" y="953"/>
                  </a:moveTo>
                  <a:lnTo>
                    <a:pt x="1037749" y="0"/>
                  </a:lnTo>
                  <a:cubicBezTo>
                    <a:pt x="1152842" y="512445"/>
                    <a:pt x="1415653" y="1618774"/>
                    <a:pt x="1392079" y="2566035"/>
                  </a:cubicBezTo>
                  <a:cubicBezTo>
                    <a:pt x="1368505" y="3513296"/>
                    <a:pt x="985282" y="4968955"/>
                    <a:pt x="896303" y="5683568"/>
                  </a:cubicBezTo>
                  <a:cubicBezTo>
                    <a:pt x="807324" y="6398181"/>
                    <a:pt x="854710" y="6651626"/>
                    <a:pt x="858203" y="6853714"/>
                  </a:cubicBezTo>
                  <a:cubicBezTo>
                    <a:pt x="625476" y="6864350"/>
                    <a:pt x="609600" y="6855302"/>
                    <a:pt x="0" y="6854190"/>
                  </a:cubicBezTo>
                  <a:cubicBezTo>
                    <a:pt x="7620" y="5662930"/>
                    <a:pt x="118269" y="1161733"/>
                    <a:pt x="58579" y="953"/>
                  </a:cubicBezTo>
                  <a:close/>
                </a:path>
              </a:pathLst>
            </a:cu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4" name="Google Shape;144;p17"/>
            <p:cNvSpPr/>
            <p:nvPr/>
          </p:nvSpPr>
          <p:spPr>
            <a:xfrm>
              <a:off x="-522873" y="0"/>
              <a:ext cx="10017236" cy="6860381"/>
            </a:xfrm>
            <a:custGeom>
              <a:avLst/>
              <a:gdLst/>
              <a:ahLst/>
              <a:cxnLst/>
              <a:rect l="l" t="t" r="r" b="b"/>
              <a:pathLst>
                <a:path w="10017236" h="6860381" extrusionOk="0">
                  <a:moveTo>
                    <a:pt x="5007" y="958"/>
                  </a:moveTo>
                  <a:lnTo>
                    <a:pt x="9857371" y="0"/>
                  </a:lnTo>
                  <a:cubicBezTo>
                    <a:pt x="9918754" y="617538"/>
                    <a:pt x="10023795" y="1248190"/>
                    <a:pt x="10016915" y="2393968"/>
                  </a:cubicBezTo>
                  <a:cubicBezTo>
                    <a:pt x="10010035" y="3539746"/>
                    <a:pt x="9582393" y="5851949"/>
                    <a:pt x="9701796" y="6860381"/>
                  </a:cubicBezTo>
                  <a:lnTo>
                    <a:pt x="81" y="6857042"/>
                  </a:lnTo>
                  <a:cubicBezTo>
                    <a:pt x="-573" y="5303837"/>
                    <a:pt x="2890" y="1748266"/>
                    <a:pt x="5007" y="95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45" name="Google Shape;145;p17"/>
          <p:cNvSpPr txBox="1">
            <a:spLocks noGrp="1"/>
          </p:cNvSpPr>
          <p:nvPr>
            <p:ph type="title"/>
          </p:nvPr>
        </p:nvSpPr>
        <p:spPr>
          <a:xfrm>
            <a:off x="934424" y="1"/>
            <a:ext cx="7777776" cy="1289304"/>
          </a:xfrm>
          <a:prstGeom prst="rect">
            <a:avLst/>
          </a:prstGeom>
          <a:noFill/>
          <a:ln>
            <a:noFill/>
          </a:ln>
        </p:spPr>
        <p:txBody>
          <a:bodyPr spcFirstLastPara="1" wrap="square" lIns="91425" tIns="91425" rIns="91425" bIns="91425" anchor="b" anchorCtr="0">
            <a:noAutofit/>
          </a:bodyPr>
          <a:lstStyle>
            <a:lvl1pPr lvl="0" algn="l">
              <a:lnSpc>
                <a:spcPct val="80000"/>
              </a:lnSpc>
              <a:spcBef>
                <a:spcPts val="0"/>
              </a:spcBef>
              <a:spcAft>
                <a:spcPts val="0"/>
              </a:spcAft>
              <a:buClr>
                <a:srgbClr val="007FA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46" name="Google Shape;146;p17"/>
          <p:cNvSpPr txBox="1">
            <a:spLocks noGrp="1"/>
          </p:cNvSpPr>
          <p:nvPr>
            <p:ph type="body" idx="1"/>
          </p:nvPr>
        </p:nvSpPr>
        <p:spPr>
          <a:xfrm>
            <a:off x="934424" y="1905989"/>
            <a:ext cx="7777776" cy="4270973"/>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6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47" name="Google Shape;147;p17"/>
          <p:cNvSpPr txBox="1">
            <a:spLocks noGrp="1"/>
          </p:cNvSpPr>
          <p:nvPr>
            <p:ph type="ftr" idx="11"/>
          </p:nvPr>
        </p:nvSpPr>
        <p:spPr>
          <a:xfrm>
            <a:off x="5783565" y="6364452"/>
            <a:ext cx="2928635"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17"/>
          <p:cNvSpPr txBox="1">
            <a:spLocks noGrp="1"/>
          </p:cNvSpPr>
          <p:nvPr>
            <p:ph type="sldNum" idx="12"/>
          </p:nvPr>
        </p:nvSpPr>
        <p:spPr>
          <a:xfrm>
            <a:off x="1013254" y="6364453"/>
            <a:ext cx="488092"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b="0">
                <a:solidFill>
                  <a:srgbClr val="D9D9D9"/>
                </a:solidFill>
                <a:latin typeface="Questrial"/>
                <a:ea typeface="Questrial"/>
                <a:cs typeface="Questrial"/>
                <a:sym typeface="Questrial"/>
              </a:defRPr>
            </a:lvl1pPr>
            <a:lvl2pPr marL="0" lvl="1" indent="0" algn="ctr">
              <a:spcBef>
                <a:spcPts val="0"/>
              </a:spcBef>
              <a:buNone/>
              <a:defRPr sz="1200" b="0">
                <a:solidFill>
                  <a:srgbClr val="D9D9D9"/>
                </a:solidFill>
                <a:latin typeface="Questrial"/>
                <a:ea typeface="Questrial"/>
                <a:cs typeface="Questrial"/>
                <a:sym typeface="Questrial"/>
              </a:defRPr>
            </a:lvl2pPr>
            <a:lvl3pPr marL="0" lvl="2" indent="0" algn="ctr">
              <a:spcBef>
                <a:spcPts val="0"/>
              </a:spcBef>
              <a:buNone/>
              <a:defRPr sz="1200" b="0">
                <a:solidFill>
                  <a:srgbClr val="D9D9D9"/>
                </a:solidFill>
                <a:latin typeface="Questrial"/>
                <a:ea typeface="Questrial"/>
                <a:cs typeface="Questrial"/>
                <a:sym typeface="Questrial"/>
              </a:defRPr>
            </a:lvl3pPr>
            <a:lvl4pPr marL="0" lvl="3" indent="0" algn="ctr">
              <a:spcBef>
                <a:spcPts val="0"/>
              </a:spcBef>
              <a:buNone/>
              <a:defRPr sz="1200" b="0">
                <a:solidFill>
                  <a:srgbClr val="D9D9D9"/>
                </a:solidFill>
                <a:latin typeface="Questrial"/>
                <a:ea typeface="Questrial"/>
                <a:cs typeface="Questrial"/>
                <a:sym typeface="Questrial"/>
              </a:defRPr>
            </a:lvl4pPr>
            <a:lvl5pPr marL="0" lvl="4" indent="0" algn="ctr">
              <a:spcBef>
                <a:spcPts val="0"/>
              </a:spcBef>
              <a:buNone/>
              <a:defRPr sz="1200" b="0">
                <a:solidFill>
                  <a:srgbClr val="D9D9D9"/>
                </a:solidFill>
                <a:latin typeface="Questrial"/>
                <a:ea typeface="Questrial"/>
                <a:cs typeface="Questrial"/>
                <a:sym typeface="Questrial"/>
              </a:defRPr>
            </a:lvl5pPr>
            <a:lvl6pPr marL="0" lvl="5" indent="0" algn="ctr">
              <a:spcBef>
                <a:spcPts val="0"/>
              </a:spcBef>
              <a:buNone/>
              <a:defRPr sz="1200" b="0">
                <a:solidFill>
                  <a:srgbClr val="D9D9D9"/>
                </a:solidFill>
                <a:latin typeface="Questrial"/>
                <a:ea typeface="Questrial"/>
                <a:cs typeface="Questrial"/>
                <a:sym typeface="Questrial"/>
              </a:defRPr>
            </a:lvl6pPr>
            <a:lvl7pPr marL="0" lvl="6" indent="0" algn="ctr">
              <a:spcBef>
                <a:spcPts val="0"/>
              </a:spcBef>
              <a:buNone/>
              <a:defRPr sz="1200" b="0">
                <a:solidFill>
                  <a:srgbClr val="D9D9D9"/>
                </a:solidFill>
                <a:latin typeface="Questrial"/>
                <a:ea typeface="Questrial"/>
                <a:cs typeface="Questrial"/>
                <a:sym typeface="Questrial"/>
              </a:defRPr>
            </a:lvl7pPr>
            <a:lvl8pPr marL="0" lvl="7" indent="0" algn="ctr">
              <a:spcBef>
                <a:spcPts val="0"/>
              </a:spcBef>
              <a:buNone/>
              <a:defRPr sz="1200" b="0">
                <a:solidFill>
                  <a:srgbClr val="D9D9D9"/>
                </a:solidFill>
                <a:latin typeface="Questrial"/>
                <a:ea typeface="Questrial"/>
                <a:cs typeface="Questrial"/>
                <a:sym typeface="Questrial"/>
              </a:defRPr>
            </a:lvl8pPr>
            <a:lvl9pPr marL="0" lvl="8" indent="0" algn="ctr">
              <a:spcBef>
                <a:spcPts val="0"/>
              </a:spcBef>
              <a:buNone/>
              <a:defRPr sz="1200" b="0">
                <a:solidFill>
                  <a:srgbClr val="D9D9D9"/>
                </a:solidFill>
                <a:latin typeface="Questrial"/>
                <a:ea typeface="Questrial"/>
                <a:cs typeface="Questrial"/>
                <a:sym typeface="Questrial"/>
              </a:defRPr>
            </a:lvl9pPr>
          </a:lstStyle>
          <a:p>
            <a:pPr marL="0" lvl="0" indent="0" algn="ctr" rtl="0">
              <a:spcBef>
                <a:spcPts val="0"/>
              </a:spcBef>
              <a:spcAft>
                <a:spcPts val="0"/>
              </a:spcAft>
              <a:buNone/>
            </a:pPr>
            <a:fld id="{00000000-1234-1234-1234-123412341234}" type="slidenum">
              <a:rPr lang="en-NZ"/>
              <a:t>‹#›</a:t>
            </a:fld>
            <a:endParaRPr/>
          </a:p>
        </p:txBody>
      </p:sp>
      <p:cxnSp>
        <p:nvCxnSpPr>
          <p:cNvPr id="149" name="Google Shape;149;p17"/>
          <p:cNvCxnSpPr/>
          <p:nvPr/>
        </p:nvCxnSpPr>
        <p:spPr>
          <a:xfrm>
            <a:off x="0" y="6282137"/>
            <a:ext cx="8712200" cy="0"/>
          </a:xfrm>
          <a:prstGeom prst="straightConnector1">
            <a:avLst/>
          </a:prstGeom>
          <a:noFill/>
          <a:ln w="9525" cap="flat" cmpd="sng">
            <a:solidFill>
              <a:srgbClr val="D8D8D8"/>
            </a:solidFill>
            <a:prstDash val="solid"/>
            <a:miter lim="800000"/>
            <a:headEnd type="none" w="sm" len="sm"/>
            <a:tailEnd type="none" w="sm" len="sm"/>
          </a:ln>
        </p:spPr>
      </p:cxnSp>
      <p:cxnSp>
        <p:nvCxnSpPr>
          <p:cNvPr id="150" name="Google Shape;150;p17"/>
          <p:cNvCxnSpPr/>
          <p:nvPr/>
        </p:nvCxnSpPr>
        <p:spPr>
          <a:xfrm>
            <a:off x="1086772" y="6282137"/>
            <a:ext cx="322003" cy="0"/>
          </a:xfrm>
          <a:prstGeom prst="straightConnector1">
            <a:avLst/>
          </a:prstGeom>
          <a:noFill/>
          <a:ln w="34925" cap="flat" cmpd="sng">
            <a:solidFill>
              <a:srgbClr val="87E1CD"/>
            </a:solidFill>
            <a:prstDash val="solid"/>
            <a:miter lim="800000"/>
            <a:headEnd type="none" w="sm" len="sm"/>
            <a:tailEnd type="none" w="sm" len="sm"/>
          </a:ln>
        </p:spPr>
      </p:cxnSp>
      <p:sp>
        <p:nvSpPr>
          <p:cNvPr id="151" name="Google Shape;151;p17"/>
          <p:cNvSpPr/>
          <p:nvPr/>
        </p:nvSpPr>
        <p:spPr>
          <a:xfrm>
            <a:off x="0" y="0"/>
            <a:ext cx="183600" cy="6858000"/>
          </a:xfrm>
          <a:prstGeom prst="rect">
            <a:avLst/>
          </a:prstGeom>
          <a:gradFill>
            <a:gsLst>
              <a:gs pos="0">
                <a:srgbClr val="93E7CE"/>
              </a:gs>
              <a:gs pos="64000">
                <a:schemeClr val="accent2"/>
              </a:gs>
              <a:gs pos="98502">
                <a:schemeClr val="accent1"/>
              </a:gs>
              <a:gs pos="100000">
                <a:schemeClr val="accent1"/>
              </a:gs>
            </a:gsLst>
            <a:lin ang="1620000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400"/>
              <a:buFont typeface="Calibri"/>
              <a:buNone/>
            </a:pPr>
            <a:endParaRPr sz="1400">
              <a:solidFill>
                <a:schemeClr val="dk1"/>
              </a:solidFill>
              <a:latin typeface="Calibri"/>
              <a:ea typeface="Calibri"/>
              <a:cs typeface="Calibri"/>
              <a:sym typeface="Calibri"/>
            </a:endParaRPr>
          </a:p>
        </p:txBody>
      </p:sp>
      <p:sp>
        <p:nvSpPr>
          <p:cNvPr id="152" name="Google Shape;152;p17"/>
          <p:cNvSpPr/>
          <p:nvPr/>
        </p:nvSpPr>
        <p:spPr>
          <a:xfrm>
            <a:off x="1084364" y="1315689"/>
            <a:ext cx="2044800" cy="94011"/>
          </a:xfrm>
          <a:prstGeom prst="rect">
            <a:avLst/>
          </a:prstGeom>
          <a:solidFill>
            <a:srgbClr val="96E8C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400"/>
              <a:buFont typeface="Calibri"/>
              <a:buNone/>
            </a:pPr>
            <a:endParaRPr sz="1400">
              <a:solidFill>
                <a:schemeClr val="dk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Detail with image (no overlay)">
  <p:cSld name="3_Detail with image (no overlay)">
    <p:bg>
      <p:bgPr>
        <a:blipFill rotWithShape="1">
          <a:blip>
            <a:alphaModFix/>
          </a:blip>
          <a:tile tx="0" ty="0" sx="100000" sy="100000" flip="none" algn="tl"/>
        </a:blipFill>
        <a:effectLst/>
      </p:bgPr>
    </p:bg>
    <p:spTree>
      <p:nvGrpSpPr>
        <p:cNvPr id="1" name="Shape 153"/>
        <p:cNvGrpSpPr/>
        <p:nvPr/>
      </p:nvGrpSpPr>
      <p:grpSpPr>
        <a:xfrm>
          <a:off x="0" y="0"/>
          <a:ext cx="0" cy="0"/>
          <a:chOff x="0" y="0"/>
          <a:chExt cx="0" cy="0"/>
        </a:xfrm>
      </p:grpSpPr>
      <p:grpSp>
        <p:nvGrpSpPr>
          <p:cNvPr id="154" name="Google Shape;154;p18"/>
          <p:cNvGrpSpPr/>
          <p:nvPr/>
        </p:nvGrpSpPr>
        <p:grpSpPr>
          <a:xfrm>
            <a:off x="0" y="-3027"/>
            <a:ext cx="11060732" cy="6861026"/>
            <a:chOff x="-522873" y="-283"/>
            <a:chExt cx="11060732" cy="6861026"/>
          </a:xfrm>
        </p:grpSpPr>
        <p:sp>
          <p:nvSpPr>
            <p:cNvPr id="155" name="Google Shape;155;p18"/>
            <p:cNvSpPr/>
            <p:nvPr/>
          </p:nvSpPr>
          <p:spPr>
            <a:xfrm rot="10800000" flipH="1">
              <a:off x="8643126" y="-283"/>
              <a:ext cx="1437603" cy="3234686"/>
            </a:xfrm>
            <a:custGeom>
              <a:avLst/>
              <a:gdLst/>
              <a:ahLst/>
              <a:cxnLst/>
              <a:rect l="l" t="t" r="r" b="b"/>
              <a:pathLst>
                <a:path w="1283500" h="830985" extrusionOk="0">
                  <a:moveTo>
                    <a:pt x="652518" y="1748"/>
                  </a:moveTo>
                  <a:cubicBezTo>
                    <a:pt x="842384" y="201470"/>
                    <a:pt x="1309759" y="689866"/>
                    <a:pt x="1282344" y="830985"/>
                  </a:cubicBezTo>
                  <a:lnTo>
                    <a:pt x="6357" y="830773"/>
                  </a:lnTo>
                  <a:cubicBezTo>
                    <a:pt x="18027" y="440713"/>
                    <a:pt x="23021" y="575102"/>
                    <a:pt x="0" y="1330"/>
                  </a:cubicBezTo>
                  <a:cubicBezTo>
                    <a:pt x="377695" y="801"/>
                    <a:pt x="271312" y="-1606"/>
                    <a:pt x="652518" y="1748"/>
                  </a:cubicBezTo>
                  <a:close/>
                </a:path>
              </a:pathLst>
            </a:custGeom>
            <a:solidFill>
              <a:schemeClr val="lt1">
                <a:alpha val="784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6" name="Google Shape;156;p18"/>
            <p:cNvSpPr/>
            <p:nvPr/>
          </p:nvSpPr>
          <p:spPr>
            <a:xfrm>
              <a:off x="8698238" y="2555464"/>
              <a:ext cx="1839621" cy="4304062"/>
            </a:xfrm>
            <a:custGeom>
              <a:avLst/>
              <a:gdLst/>
              <a:ahLst/>
              <a:cxnLst/>
              <a:rect l="l" t="t" r="r" b="b"/>
              <a:pathLst>
                <a:path w="1642421" h="1105706" extrusionOk="0">
                  <a:moveTo>
                    <a:pt x="572983" y="222"/>
                  </a:moveTo>
                  <a:cubicBezTo>
                    <a:pt x="187730" y="335837"/>
                    <a:pt x="1859445" y="783581"/>
                    <a:pt x="1618565" y="1105266"/>
                  </a:cubicBezTo>
                  <a:lnTo>
                    <a:pt x="3609" y="1105706"/>
                  </a:lnTo>
                  <a:cubicBezTo>
                    <a:pt x="-13777" y="729105"/>
                    <a:pt x="34321" y="702427"/>
                    <a:pt x="90545" y="8"/>
                  </a:cubicBezTo>
                  <a:cubicBezTo>
                    <a:pt x="491584" y="-105"/>
                    <a:pt x="126975" y="1063"/>
                    <a:pt x="572983" y="222"/>
                  </a:cubicBezTo>
                  <a:close/>
                </a:path>
              </a:pathLst>
            </a:custGeom>
            <a:solidFill>
              <a:schemeClr val="lt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7" name="Google Shape;157;p18"/>
            <p:cNvSpPr/>
            <p:nvPr/>
          </p:nvSpPr>
          <p:spPr>
            <a:xfrm>
              <a:off x="8339431" y="1907"/>
              <a:ext cx="1606155" cy="6858836"/>
            </a:xfrm>
            <a:custGeom>
              <a:avLst/>
              <a:gdLst/>
              <a:ahLst/>
              <a:cxnLst/>
              <a:rect l="l" t="t" r="r" b="b"/>
              <a:pathLst>
                <a:path w="1393566" h="6858836" extrusionOk="0">
                  <a:moveTo>
                    <a:pt x="58579" y="953"/>
                  </a:moveTo>
                  <a:lnTo>
                    <a:pt x="1037749" y="0"/>
                  </a:lnTo>
                  <a:cubicBezTo>
                    <a:pt x="1152842" y="512445"/>
                    <a:pt x="1415653" y="1618774"/>
                    <a:pt x="1392079" y="2566035"/>
                  </a:cubicBezTo>
                  <a:cubicBezTo>
                    <a:pt x="1368505" y="3513296"/>
                    <a:pt x="985282" y="4968955"/>
                    <a:pt x="896303" y="5683568"/>
                  </a:cubicBezTo>
                  <a:cubicBezTo>
                    <a:pt x="807324" y="6398181"/>
                    <a:pt x="854710" y="6651626"/>
                    <a:pt x="858203" y="6853714"/>
                  </a:cubicBezTo>
                  <a:cubicBezTo>
                    <a:pt x="625476" y="6864350"/>
                    <a:pt x="609600" y="6855302"/>
                    <a:pt x="0" y="6854190"/>
                  </a:cubicBezTo>
                  <a:cubicBezTo>
                    <a:pt x="7620" y="5662930"/>
                    <a:pt x="118269" y="1161733"/>
                    <a:pt x="58579" y="953"/>
                  </a:cubicBezTo>
                  <a:close/>
                </a:path>
              </a:pathLst>
            </a:cu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8" name="Google Shape;158;p18"/>
            <p:cNvSpPr/>
            <p:nvPr/>
          </p:nvSpPr>
          <p:spPr>
            <a:xfrm>
              <a:off x="-522873" y="0"/>
              <a:ext cx="10017236" cy="6860381"/>
            </a:xfrm>
            <a:custGeom>
              <a:avLst/>
              <a:gdLst/>
              <a:ahLst/>
              <a:cxnLst/>
              <a:rect l="l" t="t" r="r" b="b"/>
              <a:pathLst>
                <a:path w="10017236" h="6860381" extrusionOk="0">
                  <a:moveTo>
                    <a:pt x="5007" y="958"/>
                  </a:moveTo>
                  <a:lnTo>
                    <a:pt x="9857371" y="0"/>
                  </a:lnTo>
                  <a:cubicBezTo>
                    <a:pt x="9918754" y="617538"/>
                    <a:pt x="10023795" y="1248190"/>
                    <a:pt x="10016915" y="2393968"/>
                  </a:cubicBezTo>
                  <a:cubicBezTo>
                    <a:pt x="10010035" y="3539746"/>
                    <a:pt x="9582393" y="5851949"/>
                    <a:pt x="9701796" y="6860381"/>
                  </a:cubicBezTo>
                  <a:lnTo>
                    <a:pt x="81" y="6857042"/>
                  </a:lnTo>
                  <a:cubicBezTo>
                    <a:pt x="-573" y="5303837"/>
                    <a:pt x="2890" y="1748266"/>
                    <a:pt x="5007" y="95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59" name="Google Shape;159;p18"/>
          <p:cNvSpPr txBox="1">
            <a:spLocks noGrp="1"/>
          </p:cNvSpPr>
          <p:nvPr>
            <p:ph type="title"/>
          </p:nvPr>
        </p:nvSpPr>
        <p:spPr>
          <a:xfrm>
            <a:off x="934424" y="1"/>
            <a:ext cx="7777776" cy="1289304"/>
          </a:xfrm>
          <a:prstGeom prst="rect">
            <a:avLst/>
          </a:prstGeom>
          <a:noFill/>
          <a:ln>
            <a:noFill/>
          </a:ln>
        </p:spPr>
        <p:txBody>
          <a:bodyPr spcFirstLastPara="1" wrap="square" lIns="91425" tIns="91425" rIns="91425" bIns="91425" anchor="b" anchorCtr="0">
            <a:noAutofit/>
          </a:bodyPr>
          <a:lstStyle>
            <a:lvl1pPr lvl="0" algn="l">
              <a:lnSpc>
                <a:spcPct val="80000"/>
              </a:lnSpc>
              <a:spcBef>
                <a:spcPts val="0"/>
              </a:spcBef>
              <a:spcAft>
                <a:spcPts val="0"/>
              </a:spcAft>
              <a:buClr>
                <a:srgbClr val="007FA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60" name="Google Shape;160;p18"/>
          <p:cNvSpPr txBox="1">
            <a:spLocks noGrp="1"/>
          </p:cNvSpPr>
          <p:nvPr>
            <p:ph type="body" idx="1"/>
          </p:nvPr>
        </p:nvSpPr>
        <p:spPr>
          <a:xfrm>
            <a:off x="934424" y="1905989"/>
            <a:ext cx="7777776" cy="4270973"/>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6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61" name="Google Shape;161;p18"/>
          <p:cNvSpPr txBox="1">
            <a:spLocks noGrp="1"/>
          </p:cNvSpPr>
          <p:nvPr>
            <p:ph type="ftr" idx="11"/>
          </p:nvPr>
        </p:nvSpPr>
        <p:spPr>
          <a:xfrm>
            <a:off x="5783565" y="6364452"/>
            <a:ext cx="2928635"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18"/>
          <p:cNvSpPr txBox="1">
            <a:spLocks noGrp="1"/>
          </p:cNvSpPr>
          <p:nvPr>
            <p:ph type="sldNum" idx="12"/>
          </p:nvPr>
        </p:nvSpPr>
        <p:spPr>
          <a:xfrm>
            <a:off x="1013254" y="6364453"/>
            <a:ext cx="488092"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b="0">
                <a:solidFill>
                  <a:srgbClr val="D9D9D9"/>
                </a:solidFill>
                <a:latin typeface="Questrial"/>
                <a:ea typeface="Questrial"/>
                <a:cs typeface="Questrial"/>
                <a:sym typeface="Questrial"/>
              </a:defRPr>
            </a:lvl1pPr>
            <a:lvl2pPr marL="0" lvl="1" indent="0" algn="ctr">
              <a:spcBef>
                <a:spcPts val="0"/>
              </a:spcBef>
              <a:buNone/>
              <a:defRPr sz="1200" b="0">
                <a:solidFill>
                  <a:srgbClr val="D9D9D9"/>
                </a:solidFill>
                <a:latin typeface="Questrial"/>
                <a:ea typeface="Questrial"/>
                <a:cs typeface="Questrial"/>
                <a:sym typeface="Questrial"/>
              </a:defRPr>
            </a:lvl2pPr>
            <a:lvl3pPr marL="0" lvl="2" indent="0" algn="ctr">
              <a:spcBef>
                <a:spcPts val="0"/>
              </a:spcBef>
              <a:buNone/>
              <a:defRPr sz="1200" b="0">
                <a:solidFill>
                  <a:srgbClr val="D9D9D9"/>
                </a:solidFill>
                <a:latin typeface="Questrial"/>
                <a:ea typeface="Questrial"/>
                <a:cs typeface="Questrial"/>
                <a:sym typeface="Questrial"/>
              </a:defRPr>
            </a:lvl3pPr>
            <a:lvl4pPr marL="0" lvl="3" indent="0" algn="ctr">
              <a:spcBef>
                <a:spcPts val="0"/>
              </a:spcBef>
              <a:buNone/>
              <a:defRPr sz="1200" b="0">
                <a:solidFill>
                  <a:srgbClr val="D9D9D9"/>
                </a:solidFill>
                <a:latin typeface="Questrial"/>
                <a:ea typeface="Questrial"/>
                <a:cs typeface="Questrial"/>
                <a:sym typeface="Questrial"/>
              </a:defRPr>
            </a:lvl4pPr>
            <a:lvl5pPr marL="0" lvl="4" indent="0" algn="ctr">
              <a:spcBef>
                <a:spcPts val="0"/>
              </a:spcBef>
              <a:buNone/>
              <a:defRPr sz="1200" b="0">
                <a:solidFill>
                  <a:srgbClr val="D9D9D9"/>
                </a:solidFill>
                <a:latin typeface="Questrial"/>
                <a:ea typeface="Questrial"/>
                <a:cs typeface="Questrial"/>
                <a:sym typeface="Questrial"/>
              </a:defRPr>
            </a:lvl5pPr>
            <a:lvl6pPr marL="0" lvl="5" indent="0" algn="ctr">
              <a:spcBef>
                <a:spcPts val="0"/>
              </a:spcBef>
              <a:buNone/>
              <a:defRPr sz="1200" b="0">
                <a:solidFill>
                  <a:srgbClr val="D9D9D9"/>
                </a:solidFill>
                <a:latin typeface="Questrial"/>
                <a:ea typeface="Questrial"/>
                <a:cs typeface="Questrial"/>
                <a:sym typeface="Questrial"/>
              </a:defRPr>
            </a:lvl6pPr>
            <a:lvl7pPr marL="0" lvl="6" indent="0" algn="ctr">
              <a:spcBef>
                <a:spcPts val="0"/>
              </a:spcBef>
              <a:buNone/>
              <a:defRPr sz="1200" b="0">
                <a:solidFill>
                  <a:srgbClr val="D9D9D9"/>
                </a:solidFill>
                <a:latin typeface="Questrial"/>
                <a:ea typeface="Questrial"/>
                <a:cs typeface="Questrial"/>
                <a:sym typeface="Questrial"/>
              </a:defRPr>
            </a:lvl7pPr>
            <a:lvl8pPr marL="0" lvl="7" indent="0" algn="ctr">
              <a:spcBef>
                <a:spcPts val="0"/>
              </a:spcBef>
              <a:buNone/>
              <a:defRPr sz="1200" b="0">
                <a:solidFill>
                  <a:srgbClr val="D9D9D9"/>
                </a:solidFill>
                <a:latin typeface="Questrial"/>
                <a:ea typeface="Questrial"/>
                <a:cs typeface="Questrial"/>
                <a:sym typeface="Questrial"/>
              </a:defRPr>
            </a:lvl8pPr>
            <a:lvl9pPr marL="0" lvl="8" indent="0" algn="ctr">
              <a:spcBef>
                <a:spcPts val="0"/>
              </a:spcBef>
              <a:buNone/>
              <a:defRPr sz="1200" b="0">
                <a:solidFill>
                  <a:srgbClr val="D9D9D9"/>
                </a:solidFill>
                <a:latin typeface="Questrial"/>
                <a:ea typeface="Questrial"/>
                <a:cs typeface="Questrial"/>
                <a:sym typeface="Questrial"/>
              </a:defRPr>
            </a:lvl9pPr>
          </a:lstStyle>
          <a:p>
            <a:pPr marL="0" lvl="0" indent="0" algn="ctr" rtl="0">
              <a:spcBef>
                <a:spcPts val="0"/>
              </a:spcBef>
              <a:spcAft>
                <a:spcPts val="0"/>
              </a:spcAft>
              <a:buNone/>
            </a:pPr>
            <a:fld id="{00000000-1234-1234-1234-123412341234}" type="slidenum">
              <a:rPr lang="en-NZ"/>
              <a:t>‹#›</a:t>
            </a:fld>
            <a:endParaRPr/>
          </a:p>
        </p:txBody>
      </p:sp>
      <p:cxnSp>
        <p:nvCxnSpPr>
          <p:cNvPr id="163" name="Google Shape;163;p18"/>
          <p:cNvCxnSpPr/>
          <p:nvPr/>
        </p:nvCxnSpPr>
        <p:spPr>
          <a:xfrm>
            <a:off x="0" y="6282137"/>
            <a:ext cx="8712200" cy="0"/>
          </a:xfrm>
          <a:prstGeom prst="straightConnector1">
            <a:avLst/>
          </a:prstGeom>
          <a:noFill/>
          <a:ln w="9525" cap="flat" cmpd="sng">
            <a:solidFill>
              <a:srgbClr val="D8D8D8"/>
            </a:solidFill>
            <a:prstDash val="solid"/>
            <a:miter lim="800000"/>
            <a:headEnd type="none" w="sm" len="sm"/>
            <a:tailEnd type="none" w="sm" len="sm"/>
          </a:ln>
        </p:spPr>
      </p:cxnSp>
      <p:cxnSp>
        <p:nvCxnSpPr>
          <p:cNvPr id="164" name="Google Shape;164;p18"/>
          <p:cNvCxnSpPr/>
          <p:nvPr/>
        </p:nvCxnSpPr>
        <p:spPr>
          <a:xfrm>
            <a:off x="1086772" y="6282137"/>
            <a:ext cx="322003" cy="0"/>
          </a:xfrm>
          <a:prstGeom prst="straightConnector1">
            <a:avLst/>
          </a:prstGeom>
          <a:noFill/>
          <a:ln w="34925" cap="flat" cmpd="sng">
            <a:solidFill>
              <a:srgbClr val="87E1CD"/>
            </a:solidFill>
            <a:prstDash val="solid"/>
            <a:miter lim="800000"/>
            <a:headEnd type="none" w="sm" len="sm"/>
            <a:tailEnd type="none" w="sm" len="sm"/>
          </a:ln>
        </p:spPr>
      </p:cxnSp>
      <p:sp>
        <p:nvSpPr>
          <p:cNvPr id="165" name="Google Shape;165;p18"/>
          <p:cNvSpPr/>
          <p:nvPr/>
        </p:nvSpPr>
        <p:spPr>
          <a:xfrm>
            <a:off x="0" y="0"/>
            <a:ext cx="183600" cy="6858000"/>
          </a:xfrm>
          <a:prstGeom prst="rect">
            <a:avLst/>
          </a:prstGeom>
          <a:gradFill>
            <a:gsLst>
              <a:gs pos="0">
                <a:srgbClr val="93E7CE"/>
              </a:gs>
              <a:gs pos="64000">
                <a:schemeClr val="accent2"/>
              </a:gs>
              <a:gs pos="98502">
                <a:schemeClr val="accent1"/>
              </a:gs>
              <a:gs pos="100000">
                <a:schemeClr val="accent1"/>
              </a:gs>
            </a:gsLst>
            <a:lin ang="1620000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400"/>
              <a:buFont typeface="Calibri"/>
              <a:buNone/>
            </a:pPr>
            <a:endParaRPr sz="1400">
              <a:solidFill>
                <a:schemeClr val="dk1"/>
              </a:solidFill>
              <a:latin typeface="Calibri"/>
              <a:ea typeface="Calibri"/>
              <a:cs typeface="Calibri"/>
              <a:sym typeface="Calibri"/>
            </a:endParaRPr>
          </a:p>
        </p:txBody>
      </p:sp>
      <p:sp>
        <p:nvSpPr>
          <p:cNvPr id="166" name="Google Shape;166;p18"/>
          <p:cNvSpPr/>
          <p:nvPr/>
        </p:nvSpPr>
        <p:spPr>
          <a:xfrm>
            <a:off x="1084364" y="1315689"/>
            <a:ext cx="2044800" cy="94011"/>
          </a:xfrm>
          <a:prstGeom prst="rect">
            <a:avLst/>
          </a:prstGeom>
          <a:solidFill>
            <a:srgbClr val="96E8C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400"/>
              <a:buFont typeface="Calibri"/>
              <a:buNone/>
            </a:pPr>
            <a:endParaRPr sz="1400">
              <a:solidFill>
                <a:schemeClr val="dk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Decorator">
  <p:cSld name="Content with Decorator">
    <p:bg>
      <p:bgPr>
        <a:gradFill>
          <a:gsLst>
            <a:gs pos="0">
              <a:srgbClr val="94E7CE"/>
            </a:gs>
            <a:gs pos="49000">
              <a:srgbClr val="21ADC6"/>
            </a:gs>
            <a:gs pos="100000">
              <a:srgbClr val="006E95"/>
            </a:gs>
          </a:gsLst>
          <a:lin ang="16200000" scaled="0"/>
        </a:gradFill>
        <a:effectLst/>
      </p:bgPr>
    </p:bg>
    <p:spTree>
      <p:nvGrpSpPr>
        <p:cNvPr id="1" name="Shape 167"/>
        <p:cNvGrpSpPr/>
        <p:nvPr/>
      </p:nvGrpSpPr>
      <p:grpSpPr>
        <a:xfrm>
          <a:off x="0" y="0"/>
          <a:ext cx="0" cy="0"/>
          <a:chOff x="0" y="0"/>
          <a:chExt cx="0" cy="0"/>
        </a:xfrm>
      </p:grpSpPr>
      <p:grpSp>
        <p:nvGrpSpPr>
          <p:cNvPr id="168" name="Google Shape;168;p19"/>
          <p:cNvGrpSpPr/>
          <p:nvPr/>
        </p:nvGrpSpPr>
        <p:grpSpPr>
          <a:xfrm>
            <a:off x="637" y="-283"/>
            <a:ext cx="11060732" cy="6861026"/>
            <a:chOff x="-522873" y="-283"/>
            <a:chExt cx="11060732" cy="6861026"/>
          </a:xfrm>
        </p:grpSpPr>
        <p:sp>
          <p:nvSpPr>
            <p:cNvPr id="169" name="Google Shape;169;p19"/>
            <p:cNvSpPr/>
            <p:nvPr/>
          </p:nvSpPr>
          <p:spPr>
            <a:xfrm rot="10800000" flipH="1">
              <a:off x="8643126" y="-283"/>
              <a:ext cx="1437603" cy="3234686"/>
            </a:xfrm>
            <a:custGeom>
              <a:avLst/>
              <a:gdLst/>
              <a:ahLst/>
              <a:cxnLst/>
              <a:rect l="l" t="t" r="r" b="b"/>
              <a:pathLst>
                <a:path w="1283500" h="830985" extrusionOk="0">
                  <a:moveTo>
                    <a:pt x="652518" y="1748"/>
                  </a:moveTo>
                  <a:cubicBezTo>
                    <a:pt x="842384" y="201470"/>
                    <a:pt x="1309759" y="689866"/>
                    <a:pt x="1282344" y="830985"/>
                  </a:cubicBezTo>
                  <a:lnTo>
                    <a:pt x="6357" y="830773"/>
                  </a:lnTo>
                  <a:cubicBezTo>
                    <a:pt x="18027" y="440713"/>
                    <a:pt x="23021" y="575102"/>
                    <a:pt x="0" y="1330"/>
                  </a:cubicBezTo>
                  <a:cubicBezTo>
                    <a:pt x="377695" y="801"/>
                    <a:pt x="271312" y="-1606"/>
                    <a:pt x="652518" y="1748"/>
                  </a:cubicBezTo>
                  <a:close/>
                </a:path>
              </a:pathLst>
            </a:custGeom>
            <a:solidFill>
              <a:schemeClr val="lt1">
                <a:alpha val="784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0" name="Google Shape;170;p19"/>
            <p:cNvSpPr/>
            <p:nvPr/>
          </p:nvSpPr>
          <p:spPr>
            <a:xfrm>
              <a:off x="8698238" y="2555464"/>
              <a:ext cx="1839621" cy="4304062"/>
            </a:xfrm>
            <a:custGeom>
              <a:avLst/>
              <a:gdLst/>
              <a:ahLst/>
              <a:cxnLst/>
              <a:rect l="l" t="t" r="r" b="b"/>
              <a:pathLst>
                <a:path w="1642421" h="1105706" extrusionOk="0">
                  <a:moveTo>
                    <a:pt x="572983" y="222"/>
                  </a:moveTo>
                  <a:cubicBezTo>
                    <a:pt x="187730" y="335837"/>
                    <a:pt x="1859445" y="783581"/>
                    <a:pt x="1618565" y="1105266"/>
                  </a:cubicBezTo>
                  <a:lnTo>
                    <a:pt x="3609" y="1105706"/>
                  </a:lnTo>
                  <a:cubicBezTo>
                    <a:pt x="-13777" y="729105"/>
                    <a:pt x="34321" y="702427"/>
                    <a:pt x="90545" y="8"/>
                  </a:cubicBezTo>
                  <a:cubicBezTo>
                    <a:pt x="491584" y="-105"/>
                    <a:pt x="126975" y="1063"/>
                    <a:pt x="572983" y="222"/>
                  </a:cubicBezTo>
                  <a:close/>
                </a:path>
              </a:pathLst>
            </a:custGeom>
            <a:solidFill>
              <a:schemeClr val="lt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1" name="Google Shape;171;p19"/>
            <p:cNvSpPr/>
            <p:nvPr/>
          </p:nvSpPr>
          <p:spPr>
            <a:xfrm>
              <a:off x="8339431" y="1907"/>
              <a:ext cx="1606155" cy="6858836"/>
            </a:xfrm>
            <a:custGeom>
              <a:avLst/>
              <a:gdLst/>
              <a:ahLst/>
              <a:cxnLst/>
              <a:rect l="l" t="t" r="r" b="b"/>
              <a:pathLst>
                <a:path w="1393566" h="6858836" extrusionOk="0">
                  <a:moveTo>
                    <a:pt x="58579" y="953"/>
                  </a:moveTo>
                  <a:lnTo>
                    <a:pt x="1037749" y="0"/>
                  </a:lnTo>
                  <a:cubicBezTo>
                    <a:pt x="1152842" y="512445"/>
                    <a:pt x="1415653" y="1618774"/>
                    <a:pt x="1392079" y="2566035"/>
                  </a:cubicBezTo>
                  <a:cubicBezTo>
                    <a:pt x="1368505" y="3513296"/>
                    <a:pt x="985282" y="4968955"/>
                    <a:pt x="896303" y="5683568"/>
                  </a:cubicBezTo>
                  <a:cubicBezTo>
                    <a:pt x="807324" y="6398181"/>
                    <a:pt x="854710" y="6651626"/>
                    <a:pt x="858203" y="6853714"/>
                  </a:cubicBezTo>
                  <a:cubicBezTo>
                    <a:pt x="625476" y="6864350"/>
                    <a:pt x="609600" y="6855302"/>
                    <a:pt x="0" y="6854190"/>
                  </a:cubicBezTo>
                  <a:cubicBezTo>
                    <a:pt x="7620" y="5662930"/>
                    <a:pt x="118269" y="1161733"/>
                    <a:pt x="58579" y="953"/>
                  </a:cubicBezTo>
                  <a:close/>
                </a:path>
              </a:pathLst>
            </a:cu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2" name="Google Shape;172;p19"/>
            <p:cNvSpPr/>
            <p:nvPr/>
          </p:nvSpPr>
          <p:spPr>
            <a:xfrm>
              <a:off x="-522873" y="0"/>
              <a:ext cx="10017236" cy="6860381"/>
            </a:xfrm>
            <a:custGeom>
              <a:avLst/>
              <a:gdLst/>
              <a:ahLst/>
              <a:cxnLst/>
              <a:rect l="l" t="t" r="r" b="b"/>
              <a:pathLst>
                <a:path w="10017236" h="6860381" extrusionOk="0">
                  <a:moveTo>
                    <a:pt x="5007" y="958"/>
                  </a:moveTo>
                  <a:lnTo>
                    <a:pt x="9857371" y="0"/>
                  </a:lnTo>
                  <a:cubicBezTo>
                    <a:pt x="9918754" y="617538"/>
                    <a:pt x="10023795" y="1248190"/>
                    <a:pt x="10016915" y="2393968"/>
                  </a:cubicBezTo>
                  <a:cubicBezTo>
                    <a:pt x="10010035" y="3539746"/>
                    <a:pt x="9582393" y="5851949"/>
                    <a:pt x="9701796" y="6860381"/>
                  </a:cubicBezTo>
                  <a:lnTo>
                    <a:pt x="81" y="6857042"/>
                  </a:lnTo>
                  <a:cubicBezTo>
                    <a:pt x="-573" y="5303837"/>
                    <a:pt x="2890" y="1748266"/>
                    <a:pt x="5007" y="95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73" name="Google Shape;173;p19"/>
          <p:cNvSpPr txBox="1">
            <a:spLocks noGrp="1"/>
          </p:cNvSpPr>
          <p:nvPr>
            <p:ph type="body" idx="1"/>
          </p:nvPr>
        </p:nvSpPr>
        <p:spPr>
          <a:xfrm>
            <a:off x="934424" y="769621"/>
            <a:ext cx="7777776" cy="5407342"/>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6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74" name="Google Shape;174;p19"/>
          <p:cNvSpPr txBox="1">
            <a:spLocks noGrp="1"/>
          </p:cNvSpPr>
          <p:nvPr>
            <p:ph type="ftr" idx="11"/>
          </p:nvPr>
        </p:nvSpPr>
        <p:spPr>
          <a:xfrm>
            <a:off x="5799163" y="6364452"/>
            <a:ext cx="2928635"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5" name="Google Shape;175;p19"/>
          <p:cNvSpPr txBox="1">
            <a:spLocks noGrp="1"/>
          </p:cNvSpPr>
          <p:nvPr>
            <p:ph type="sldNum" idx="12"/>
          </p:nvPr>
        </p:nvSpPr>
        <p:spPr>
          <a:xfrm>
            <a:off x="1013254" y="6364453"/>
            <a:ext cx="488092"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b="0">
                <a:solidFill>
                  <a:srgbClr val="D9D9D9"/>
                </a:solidFill>
                <a:latin typeface="Questrial"/>
                <a:ea typeface="Questrial"/>
                <a:cs typeface="Questrial"/>
                <a:sym typeface="Questrial"/>
              </a:defRPr>
            </a:lvl1pPr>
            <a:lvl2pPr marL="0" lvl="1" indent="0" algn="ctr">
              <a:spcBef>
                <a:spcPts val="0"/>
              </a:spcBef>
              <a:buNone/>
              <a:defRPr sz="1200" b="0">
                <a:solidFill>
                  <a:srgbClr val="D9D9D9"/>
                </a:solidFill>
                <a:latin typeface="Questrial"/>
                <a:ea typeface="Questrial"/>
                <a:cs typeface="Questrial"/>
                <a:sym typeface="Questrial"/>
              </a:defRPr>
            </a:lvl2pPr>
            <a:lvl3pPr marL="0" lvl="2" indent="0" algn="ctr">
              <a:spcBef>
                <a:spcPts val="0"/>
              </a:spcBef>
              <a:buNone/>
              <a:defRPr sz="1200" b="0">
                <a:solidFill>
                  <a:srgbClr val="D9D9D9"/>
                </a:solidFill>
                <a:latin typeface="Questrial"/>
                <a:ea typeface="Questrial"/>
                <a:cs typeface="Questrial"/>
                <a:sym typeface="Questrial"/>
              </a:defRPr>
            </a:lvl3pPr>
            <a:lvl4pPr marL="0" lvl="3" indent="0" algn="ctr">
              <a:spcBef>
                <a:spcPts val="0"/>
              </a:spcBef>
              <a:buNone/>
              <a:defRPr sz="1200" b="0">
                <a:solidFill>
                  <a:srgbClr val="D9D9D9"/>
                </a:solidFill>
                <a:latin typeface="Questrial"/>
                <a:ea typeface="Questrial"/>
                <a:cs typeface="Questrial"/>
                <a:sym typeface="Questrial"/>
              </a:defRPr>
            </a:lvl4pPr>
            <a:lvl5pPr marL="0" lvl="4" indent="0" algn="ctr">
              <a:spcBef>
                <a:spcPts val="0"/>
              </a:spcBef>
              <a:buNone/>
              <a:defRPr sz="1200" b="0">
                <a:solidFill>
                  <a:srgbClr val="D9D9D9"/>
                </a:solidFill>
                <a:latin typeface="Questrial"/>
                <a:ea typeface="Questrial"/>
                <a:cs typeface="Questrial"/>
                <a:sym typeface="Questrial"/>
              </a:defRPr>
            </a:lvl5pPr>
            <a:lvl6pPr marL="0" lvl="5" indent="0" algn="ctr">
              <a:spcBef>
                <a:spcPts val="0"/>
              </a:spcBef>
              <a:buNone/>
              <a:defRPr sz="1200" b="0">
                <a:solidFill>
                  <a:srgbClr val="D9D9D9"/>
                </a:solidFill>
                <a:latin typeface="Questrial"/>
                <a:ea typeface="Questrial"/>
                <a:cs typeface="Questrial"/>
                <a:sym typeface="Questrial"/>
              </a:defRPr>
            </a:lvl6pPr>
            <a:lvl7pPr marL="0" lvl="6" indent="0" algn="ctr">
              <a:spcBef>
                <a:spcPts val="0"/>
              </a:spcBef>
              <a:buNone/>
              <a:defRPr sz="1200" b="0">
                <a:solidFill>
                  <a:srgbClr val="D9D9D9"/>
                </a:solidFill>
                <a:latin typeface="Questrial"/>
                <a:ea typeface="Questrial"/>
                <a:cs typeface="Questrial"/>
                <a:sym typeface="Questrial"/>
              </a:defRPr>
            </a:lvl7pPr>
            <a:lvl8pPr marL="0" lvl="7" indent="0" algn="ctr">
              <a:spcBef>
                <a:spcPts val="0"/>
              </a:spcBef>
              <a:buNone/>
              <a:defRPr sz="1200" b="0">
                <a:solidFill>
                  <a:srgbClr val="D9D9D9"/>
                </a:solidFill>
                <a:latin typeface="Questrial"/>
                <a:ea typeface="Questrial"/>
                <a:cs typeface="Questrial"/>
                <a:sym typeface="Questrial"/>
              </a:defRPr>
            </a:lvl8pPr>
            <a:lvl9pPr marL="0" lvl="8" indent="0" algn="ctr">
              <a:spcBef>
                <a:spcPts val="0"/>
              </a:spcBef>
              <a:buNone/>
              <a:defRPr sz="1200" b="0">
                <a:solidFill>
                  <a:srgbClr val="D9D9D9"/>
                </a:solidFill>
                <a:latin typeface="Questrial"/>
                <a:ea typeface="Questrial"/>
                <a:cs typeface="Questrial"/>
                <a:sym typeface="Questrial"/>
              </a:defRPr>
            </a:lvl9pPr>
          </a:lstStyle>
          <a:p>
            <a:pPr marL="0" lvl="0" indent="0" algn="ctr" rtl="0">
              <a:spcBef>
                <a:spcPts val="0"/>
              </a:spcBef>
              <a:spcAft>
                <a:spcPts val="0"/>
              </a:spcAft>
              <a:buNone/>
            </a:pPr>
            <a:fld id="{00000000-1234-1234-1234-123412341234}" type="slidenum">
              <a:rPr lang="en-NZ"/>
              <a:t>‹#›</a:t>
            </a:fld>
            <a:endParaRPr/>
          </a:p>
        </p:txBody>
      </p:sp>
      <p:sp>
        <p:nvSpPr>
          <p:cNvPr id="176" name="Google Shape;176;p19"/>
          <p:cNvSpPr/>
          <p:nvPr/>
        </p:nvSpPr>
        <p:spPr>
          <a:xfrm>
            <a:off x="0" y="0"/>
            <a:ext cx="183600" cy="6858000"/>
          </a:xfrm>
          <a:prstGeom prst="rect">
            <a:avLst/>
          </a:prstGeom>
          <a:gradFill>
            <a:gsLst>
              <a:gs pos="0">
                <a:srgbClr val="93E7CE"/>
              </a:gs>
              <a:gs pos="64000">
                <a:schemeClr val="accent2"/>
              </a:gs>
              <a:gs pos="98502">
                <a:schemeClr val="accent1"/>
              </a:gs>
              <a:gs pos="100000">
                <a:schemeClr val="accent1"/>
              </a:gs>
            </a:gsLst>
            <a:lin ang="1620000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400"/>
              <a:buFont typeface="Calibri"/>
              <a:buNone/>
            </a:pPr>
            <a:endParaRPr sz="1400">
              <a:solidFill>
                <a:schemeClr val="dk1"/>
              </a:solidFill>
              <a:latin typeface="Calibri"/>
              <a:ea typeface="Calibri"/>
              <a:cs typeface="Calibri"/>
              <a:sym typeface="Calibri"/>
            </a:endParaRPr>
          </a:p>
        </p:txBody>
      </p:sp>
      <p:cxnSp>
        <p:nvCxnSpPr>
          <p:cNvPr id="177" name="Google Shape;177;p19"/>
          <p:cNvCxnSpPr/>
          <p:nvPr/>
        </p:nvCxnSpPr>
        <p:spPr>
          <a:xfrm>
            <a:off x="0" y="6282137"/>
            <a:ext cx="8712200" cy="0"/>
          </a:xfrm>
          <a:prstGeom prst="straightConnector1">
            <a:avLst/>
          </a:prstGeom>
          <a:noFill/>
          <a:ln w="9525" cap="flat" cmpd="sng">
            <a:solidFill>
              <a:srgbClr val="D8D8D8"/>
            </a:solidFill>
            <a:prstDash val="solid"/>
            <a:miter lim="800000"/>
            <a:headEnd type="none" w="sm" len="sm"/>
            <a:tailEnd type="none" w="sm" len="sm"/>
          </a:ln>
        </p:spPr>
      </p:cxnSp>
      <p:cxnSp>
        <p:nvCxnSpPr>
          <p:cNvPr id="178" name="Google Shape;178;p19"/>
          <p:cNvCxnSpPr/>
          <p:nvPr/>
        </p:nvCxnSpPr>
        <p:spPr>
          <a:xfrm>
            <a:off x="1086772" y="6282137"/>
            <a:ext cx="322003" cy="0"/>
          </a:xfrm>
          <a:prstGeom prst="straightConnector1">
            <a:avLst/>
          </a:prstGeom>
          <a:noFill/>
          <a:ln w="34925" cap="flat" cmpd="sng">
            <a:solidFill>
              <a:srgbClr val="87E1CD"/>
            </a:solidFill>
            <a:prstDash val="solid"/>
            <a:miter lim="800000"/>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p:cSld name="Dark Blank">
    <p:bg>
      <p:bgPr>
        <a:gradFill>
          <a:gsLst>
            <a:gs pos="0">
              <a:schemeClr val="accent2"/>
            </a:gs>
            <a:gs pos="49000">
              <a:schemeClr val="accent1"/>
            </a:gs>
            <a:gs pos="100000">
              <a:srgbClr val="00526F"/>
            </a:gs>
          </a:gsLst>
          <a:lin ang="13500000" scaled="0"/>
        </a:gradFill>
        <a:effectLst/>
      </p:bgPr>
    </p:bg>
    <p:spTree>
      <p:nvGrpSpPr>
        <p:cNvPr id="1" name="Shape 182"/>
        <p:cNvGrpSpPr/>
        <p:nvPr/>
      </p:nvGrpSpPr>
      <p:grpSpPr>
        <a:xfrm>
          <a:off x="0" y="0"/>
          <a:ext cx="0" cy="0"/>
          <a:chOff x="0" y="0"/>
          <a:chExt cx="0" cy="0"/>
        </a:xfrm>
      </p:grpSpPr>
      <p:sp>
        <p:nvSpPr>
          <p:cNvPr id="183" name="Google Shape;183;p21"/>
          <p:cNvSpPr txBox="1">
            <a:spLocks noGrp="1"/>
          </p:cNvSpPr>
          <p:nvPr>
            <p:ph type="sldNum" idx="12"/>
          </p:nvPr>
        </p:nvSpPr>
        <p:spPr>
          <a:xfrm>
            <a:off x="5730200" y="6369977"/>
            <a:ext cx="731600" cy="411900"/>
          </a:xfrm>
          <a:prstGeom prst="rect">
            <a:avLst/>
          </a:prstGeom>
          <a:noFill/>
          <a:ln>
            <a:noFill/>
          </a:ln>
        </p:spPr>
        <p:txBody>
          <a:bodyPr spcFirstLastPara="1" wrap="square" lIns="91425" tIns="91425" rIns="91425" bIns="91425" anchor="t" anchorCtr="0">
            <a:noAutofit/>
          </a:bodyPr>
          <a:lstStyle>
            <a:lvl1pPr marL="0" lvl="0" indent="0" algn="ctr">
              <a:buClr>
                <a:srgbClr val="FFFFFF"/>
              </a:buClr>
              <a:buSzPts val="1200"/>
              <a:buFont typeface="Questrial"/>
              <a:buNone/>
              <a:defRPr sz="1200" b="0">
                <a:solidFill>
                  <a:srgbClr val="FFFFFF"/>
                </a:solidFill>
                <a:latin typeface="Questrial"/>
                <a:ea typeface="Questrial"/>
                <a:cs typeface="Questrial"/>
                <a:sym typeface="Questrial"/>
              </a:defRPr>
            </a:lvl1pPr>
            <a:lvl2pPr marL="0" lvl="1" indent="0" algn="ctr">
              <a:buClr>
                <a:srgbClr val="FFFFFF"/>
              </a:buClr>
              <a:buSzPts val="1200"/>
              <a:buFont typeface="Questrial"/>
              <a:buNone/>
              <a:defRPr sz="1200" b="0">
                <a:solidFill>
                  <a:srgbClr val="FFFFFF"/>
                </a:solidFill>
                <a:latin typeface="Questrial"/>
                <a:ea typeface="Questrial"/>
                <a:cs typeface="Questrial"/>
                <a:sym typeface="Questrial"/>
              </a:defRPr>
            </a:lvl2pPr>
            <a:lvl3pPr marL="0" lvl="2" indent="0" algn="ctr">
              <a:buClr>
                <a:srgbClr val="FFFFFF"/>
              </a:buClr>
              <a:buSzPts val="1200"/>
              <a:buFont typeface="Questrial"/>
              <a:buNone/>
              <a:defRPr sz="1200" b="0">
                <a:solidFill>
                  <a:srgbClr val="FFFFFF"/>
                </a:solidFill>
                <a:latin typeface="Questrial"/>
                <a:ea typeface="Questrial"/>
                <a:cs typeface="Questrial"/>
                <a:sym typeface="Questrial"/>
              </a:defRPr>
            </a:lvl3pPr>
            <a:lvl4pPr marL="0" lvl="3" indent="0" algn="ctr">
              <a:buClr>
                <a:srgbClr val="FFFFFF"/>
              </a:buClr>
              <a:buSzPts val="1200"/>
              <a:buFont typeface="Questrial"/>
              <a:buNone/>
              <a:defRPr sz="1200" b="0">
                <a:solidFill>
                  <a:srgbClr val="FFFFFF"/>
                </a:solidFill>
                <a:latin typeface="Questrial"/>
                <a:ea typeface="Questrial"/>
                <a:cs typeface="Questrial"/>
                <a:sym typeface="Questrial"/>
              </a:defRPr>
            </a:lvl4pPr>
            <a:lvl5pPr marL="0" lvl="4" indent="0" algn="ctr">
              <a:buClr>
                <a:srgbClr val="FFFFFF"/>
              </a:buClr>
              <a:buSzPts val="1200"/>
              <a:buFont typeface="Questrial"/>
              <a:buNone/>
              <a:defRPr sz="1200" b="0">
                <a:solidFill>
                  <a:srgbClr val="FFFFFF"/>
                </a:solidFill>
                <a:latin typeface="Questrial"/>
                <a:ea typeface="Questrial"/>
                <a:cs typeface="Questrial"/>
                <a:sym typeface="Questrial"/>
              </a:defRPr>
            </a:lvl5pPr>
            <a:lvl6pPr marL="0" lvl="5" indent="0" algn="ctr">
              <a:buClr>
                <a:srgbClr val="FFFFFF"/>
              </a:buClr>
              <a:buSzPts val="1200"/>
              <a:buFont typeface="Questrial"/>
              <a:buNone/>
              <a:defRPr sz="1200" b="0">
                <a:solidFill>
                  <a:srgbClr val="FFFFFF"/>
                </a:solidFill>
                <a:latin typeface="Questrial"/>
                <a:ea typeface="Questrial"/>
                <a:cs typeface="Questrial"/>
                <a:sym typeface="Questrial"/>
              </a:defRPr>
            </a:lvl6pPr>
            <a:lvl7pPr marL="0" lvl="6" indent="0" algn="ctr">
              <a:buClr>
                <a:srgbClr val="FFFFFF"/>
              </a:buClr>
              <a:buSzPts val="1200"/>
              <a:buFont typeface="Questrial"/>
              <a:buNone/>
              <a:defRPr sz="1200" b="0">
                <a:solidFill>
                  <a:srgbClr val="FFFFFF"/>
                </a:solidFill>
                <a:latin typeface="Questrial"/>
                <a:ea typeface="Questrial"/>
                <a:cs typeface="Questrial"/>
                <a:sym typeface="Questrial"/>
              </a:defRPr>
            </a:lvl7pPr>
            <a:lvl8pPr marL="0" lvl="7" indent="0" algn="ctr">
              <a:buClr>
                <a:srgbClr val="FFFFFF"/>
              </a:buClr>
              <a:buSzPts val="1200"/>
              <a:buFont typeface="Questrial"/>
              <a:buNone/>
              <a:defRPr sz="1200" b="0">
                <a:solidFill>
                  <a:srgbClr val="FFFFFF"/>
                </a:solidFill>
                <a:latin typeface="Questrial"/>
                <a:ea typeface="Questrial"/>
                <a:cs typeface="Questrial"/>
                <a:sym typeface="Questrial"/>
              </a:defRPr>
            </a:lvl8pPr>
            <a:lvl9pPr marL="0" lvl="8" indent="0" algn="ctr">
              <a:buClr>
                <a:srgbClr val="FFFFFF"/>
              </a:buClr>
              <a:buSzPts val="1200"/>
              <a:buFont typeface="Questrial"/>
              <a:buNone/>
              <a:defRPr sz="1200" b="0">
                <a:solidFill>
                  <a:srgbClr val="FFFFFF"/>
                </a:solidFill>
                <a:latin typeface="Questrial"/>
                <a:ea typeface="Questrial"/>
                <a:cs typeface="Questrial"/>
                <a:sym typeface="Questrial"/>
              </a:defRPr>
            </a:lvl9pPr>
          </a:lstStyle>
          <a:p>
            <a:pPr marL="0" lvl="0" indent="0" algn="ctr" rtl="0">
              <a:spcBef>
                <a:spcPts val="0"/>
              </a:spcBef>
              <a:spcAft>
                <a:spcPts val="0"/>
              </a:spcAft>
              <a:buNone/>
            </a:pPr>
            <a:fld id="{00000000-1234-1234-1234-123412341234}" type="slidenum">
              <a:rPr lang="en-NZ"/>
              <a:t>‹#›</a:t>
            </a:fld>
            <a:endParaRPr/>
          </a:p>
        </p:txBody>
      </p:sp>
      <p:sp>
        <p:nvSpPr>
          <p:cNvPr id="184" name="Google Shape;184;p21"/>
          <p:cNvSpPr/>
          <p:nvPr/>
        </p:nvSpPr>
        <p:spPr>
          <a:xfrm rot="-5400000">
            <a:off x="6027150" y="693150"/>
            <a:ext cx="137700" cy="12192000"/>
          </a:xfrm>
          <a:prstGeom prst="rect">
            <a:avLst/>
          </a:prstGeom>
          <a:gradFill>
            <a:gsLst>
              <a:gs pos="0">
                <a:srgbClr val="93E7CE"/>
              </a:gs>
              <a:gs pos="64000">
                <a:schemeClr val="accent2"/>
              </a:gs>
              <a:gs pos="98502">
                <a:schemeClr val="accent1"/>
              </a:gs>
              <a:gs pos="100000">
                <a:schemeClr val="accent1"/>
              </a:gs>
            </a:gsLst>
            <a:lin ang="1620000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400"/>
              <a:buFont typeface="Calibri"/>
              <a:buNone/>
            </a:pPr>
            <a:endParaRPr sz="1400">
              <a:solidFill>
                <a:schemeClr val="dk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title"/>
          </p:nvPr>
        </p:nvSpPr>
        <p:spPr>
          <a:xfrm>
            <a:off x="934424" y="447680"/>
            <a:ext cx="10372013" cy="1714472"/>
          </a:xfrm>
          <a:prstGeom prst="rect">
            <a:avLst/>
          </a:prstGeom>
          <a:noFill/>
          <a:ln>
            <a:noFill/>
          </a:ln>
        </p:spPr>
        <p:txBody>
          <a:bodyPr spcFirstLastPara="1" wrap="square" lIns="91425" tIns="91425" rIns="91425" bIns="91425" anchor="b" anchorCtr="0">
            <a:noAutofit/>
          </a:bodyPr>
          <a:lstStyle>
            <a:lvl1pPr marR="0" lvl="0" algn="l" rtl="0">
              <a:lnSpc>
                <a:spcPct val="80000"/>
              </a:lnSpc>
              <a:spcBef>
                <a:spcPts val="0"/>
              </a:spcBef>
              <a:spcAft>
                <a:spcPts val="0"/>
              </a:spcAft>
              <a:buClr>
                <a:srgbClr val="007FA2"/>
              </a:buClr>
              <a:buSzPts val="3000"/>
              <a:buFont typeface="Montserrat"/>
              <a:buNone/>
              <a:defRPr sz="3000" b="1" i="0" u="none" strike="noStrike" cap="none">
                <a:solidFill>
                  <a:srgbClr val="007FA2"/>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
          <p:cNvSpPr txBox="1">
            <a:spLocks noGrp="1"/>
          </p:cNvSpPr>
          <p:nvPr>
            <p:ph type="body" idx="1"/>
          </p:nvPr>
        </p:nvSpPr>
        <p:spPr>
          <a:xfrm>
            <a:off x="934423" y="2209808"/>
            <a:ext cx="10372014" cy="3869716"/>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20000"/>
              </a:lnSpc>
              <a:spcBef>
                <a:spcPts val="600"/>
              </a:spcBef>
              <a:spcAft>
                <a:spcPts val="0"/>
              </a:spcAft>
              <a:buClr>
                <a:schemeClr val="accent2"/>
              </a:buClr>
              <a:buSzPts val="1800"/>
              <a:buFont typeface="Arial"/>
              <a:buChar char="•"/>
              <a:defRPr sz="1800" b="0" i="0" u="none" strike="noStrike" cap="none">
                <a:solidFill>
                  <a:srgbClr val="454F5B"/>
                </a:solidFill>
                <a:latin typeface="Questrial"/>
                <a:ea typeface="Questrial"/>
                <a:cs typeface="Questrial"/>
                <a:sym typeface="Questrial"/>
              </a:defRPr>
            </a:lvl1pPr>
            <a:lvl2pPr marL="914400" marR="0" lvl="1" indent="-330200" algn="l" rtl="0">
              <a:lnSpc>
                <a:spcPct val="90000"/>
              </a:lnSpc>
              <a:spcBef>
                <a:spcPts val="500"/>
              </a:spcBef>
              <a:spcAft>
                <a:spcPts val="0"/>
              </a:spcAft>
              <a:buClr>
                <a:schemeClr val="accent2"/>
              </a:buClr>
              <a:buSzPts val="1600"/>
              <a:buFont typeface="Arial"/>
              <a:buChar char="•"/>
              <a:defRPr sz="1600" b="0" i="0" u="none" strike="noStrike" cap="none">
                <a:solidFill>
                  <a:srgbClr val="454F5B"/>
                </a:solidFill>
                <a:latin typeface="Questrial"/>
                <a:ea typeface="Questrial"/>
                <a:cs typeface="Questrial"/>
                <a:sym typeface="Questrial"/>
              </a:defRPr>
            </a:lvl2pPr>
            <a:lvl3pPr marL="1371600" marR="0" lvl="2" indent="-317500" algn="l" rtl="0">
              <a:lnSpc>
                <a:spcPct val="90000"/>
              </a:lnSpc>
              <a:spcBef>
                <a:spcPts val="500"/>
              </a:spcBef>
              <a:spcAft>
                <a:spcPts val="0"/>
              </a:spcAft>
              <a:buClr>
                <a:schemeClr val="accent2"/>
              </a:buClr>
              <a:buSzPts val="1400"/>
              <a:buFont typeface="Arial"/>
              <a:buChar char="•"/>
              <a:defRPr sz="1400" b="0" i="0" u="none" strike="noStrike" cap="none">
                <a:solidFill>
                  <a:srgbClr val="454F5B"/>
                </a:solidFill>
                <a:latin typeface="Questrial"/>
                <a:ea typeface="Questrial"/>
                <a:cs typeface="Questrial"/>
                <a:sym typeface="Questrial"/>
              </a:defRPr>
            </a:lvl3pPr>
            <a:lvl4pPr marL="1828800" marR="0" lvl="3" indent="-304800" algn="l" rtl="0">
              <a:lnSpc>
                <a:spcPct val="90000"/>
              </a:lnSpc>
              <a:spcBef>
                <a:spcPts val="500"/>
              </a:spcBef>
              <a:spcAft>
                <a:spcPts val="0"/>
              </a:spcAft>
              <a:buClr>
                <a:schemeClr val="accent2"/>
              </a:buClr>
              <a:buSzPts val="1200"/>
              <a:buFont typeface="Arial"/>
              <a:buChar char="•"/>
              <a:defRPr sz="1200" b="0" i="0" u="none" strike="noStrike" cap="none">
                <a:solidFill>
                  <a:srgbClr val="454F5B"/>
                </a:solidFill>
                <a:latin typeface="Questrial"/>
                <a:ea typeface="Questrial"/>
                <a:cs typeface="Questrial"/>
                <a:sym typeface="Questrial"/>
              </a:defRPr>
            </a:lvl4pPr>
            <a:lvl5pPr marL="2286000" marR="0" lvl="4" indent="-304800" algn="l" rtl="0">
              <a:lnSpc>
                <a:spcPct val="90000"/>
              </a:lnSpc>
              <a:spcBef>
                <a:spcPts val="500"/>
              </a:spcBef>
              <a:spcAft>
                <a:spcPts val="0"/>
              </a:spcAft>
              <a:buClr>
                <a:schemeClr val="accent2"/>
              </a:buClr>
              <a:buSzPts val="1200"/>
              <a:buFont typeface="Arial"/>
              <a:buChar char="•"/>
              <a:defRPr sz="1200" b="0" i="0" u="none" strike="noStrike" cap="none">
                <a:solidFill>
                  <a:srgbClr val="454F5B"/>
                </a:solidFill>
                <a:latin typeface="Questrial"/>
                <a:ea typeface="Questrial"/>
                <a:cs typeface="Questrial"/>
                <a:sym typeface="Quest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
          <p:cNvSpPr txBox="1">
            <a:spLocks noGrp="1"/>
          </p:cNvSpPr>
          <p:nvPr>
            <p:ph type="ftr" idx="11"/>
          </p:nvPr>
        </p:nvSpPr>
        <p:spPr>
          <a:xfrm>
            <a:off x="8377802" y="6364452"/>
            <a:ext cx="2928635" cy="36512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rgbClr val="D9D9D9"/>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
          <p:cNvSpPr txBox="1">
            <a:spLocks noGrp="1"/>
          </p:cNvSpPr>
          <p:nvPr>
            <p:ph type="sldNum" idx="12"/>
          </p:nvPr>
        </p:nvSpPr>
        <p:spPr>
          <a:xfrm>
            <a:off x="1013254" y="6364453"/>
            <a:ext cx="488092"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0" i="0" u="none" strike="noStrike" cap="none">
                <a:solidFill>
                  <a:srgbClr val="D9D9D9"/>
                </a:solidFill>
                <a:latin typeface="Questrial"/>
                <a:ea typeface="Questrial"/>
                <a:cs typeface="Questrial"/>
                <a:sym typeface="Questrial"/>
              </a:defRPr>
            </a:lvl1pPr>
            <a:lvl2pPr marL="0" marR="0" lvl="1" indent="0" algn="ctr" rtl="0">
              <a:spcBef>
                <a:spcPts val="0"/>
              </a:spcBef>
              <a:buNone/>
              <a:defRPr sz="1200" b="0" i="0" u="none" strike="noStrike" cap="none">
                <a:solidFill>
                  <a:srgbClr val="D9D9D9"/>
                </a:solidFill>
                <a:latin typeface="Questrial"/>
                <a:ea typeface="Questrial"/>
                <a:cs typeface="Questrial"/>
                <a:sym typeface="Questrial"/>
              </a:defRPr>
            </a:lvl2pPr>
            <a:lvl3pPr marL="0" marR="0" lvl="2" indent="0" algn="ctr" rtl="0">
              <a:spcBef>
                <a:spcPts val="0"/>
              </a:spcBef>
              <a:buNone/>
              <a:defRPr sz="1200" b="0" i="0" u="none" strike="noStrike" cap="none">
                <a:solidFill>
                  <a:srgbClr val="D9D9D9"/>
                </a:solidFill>
                <a:latin typeface="Questrial"/>
                <a:ea typeface="Questrial"/>
                <a:cs typeface="Questrial"/>
                <a:sym typeface="Questrial"/>
              </a:defRPr>
            </a:lvl3pPr>
            <a:lvl4pPr marL="0" marR="0" lvl="3" indent="0" algn="ctr" rtl="0">
              <a:spcBef>
                <a:spcPts val="0"/>
              </a:spcBef>
              <a:buNone/>
              <a:defRPr sz="1200" b="0" i="0" u="none" strike="noStrike" cap="none">
                <a:solidFill>
                  <a:srgbClr val="D9D9D9"/>
                </a:solidFill>
                <a:latin typeface="Questrial"/>
                <a:ea typeface="Questrial"/>
                <a:cs typeface="Questrial"/>
                <a:sym typeface="Questrial"/>
              </a:defRPr>
            </a:lvl4pPr>
            <a:lvl5pPr marL="0" marR="0" lvl="4" indent="0" algn="ctr" rtl="0">
              <a:spcBef>
                <a:spcPts val="0"/>
              </a:spcBef>
              <a:buNone/>
              <a:defRPr sz="1200" b="0" i="0" u="none" strike="noStrike" cap="none">
                <a:solidFill>
                  <a:srgbClr val="D9D9D9"/>
                </a:solidFill>
                <a:latin typeface="Questrial"/>
                <a:ea typeface="Questrial"/>
                <a:cs typeface="Questrial"/>
                <a:sym typeface="Questrial"/>
              </a:defRPr>
            </a:lvl5pPr>
            <a:lvl6pPr marL="0" marR="0" lvl="5" indent="0" algn="ctr" rtl="0">
              <a:spcBef>
                <a:spcPts val="0"/>
              </a:spcBef>
              <a:buNone/>
              <a:defRPr sz="1200" b="0" i="0" u="none" strike="noStrike" cap="none">
                <a:solidFill>
                  <a:srgbClr val="D9D9D9"/>
                </a:solidFill>
                <a:latin typeface="Questrial"/>
                <a:ea typeface="Questrial"/>
                <a:cs typeface="Questrial"/>
                <a:sym typeface="Questrial"/>
              </a:defRPr>
            </a:lvl6pPr>
            <a:lvl7pPr marL="0" marR="0" lvl="6" indent="0" algn="ctr" rtl="0">
              <a:spcBef>
                <a:spcPts val="0"/>
              </a:spcBef>
              <a:buNone/>
              <a:defRPr sz="1200" b="0" i="0" u="none" strike="noStrike" cap="none">
                <a:solidFill>
                  <a:srgbClr val="D9D9D9"/>
                </a:solidFill>
                <a:latin typeface="Questrial"/>
                <a:ea typeface="Questrial"/>
                <a:cs typeface="Questrial"/>
                <a:sym typeface="Questrial"/>
              </a:defRPr>
            </a:lvl7pPr>
            <a:lvl8pPr marL="0" marR="0" lvl="7" indent="0" algn="ctr" rtl="0">
              <a:spcBef>
                <a:spcPts val="0"/>
              </a:spcBef>
              <a:buNone/>
              <a:defRPr sz="1200" b="0" i="0" u="none" strike="noStrike" cap="none">
                <a:solidFill>
                  <a:srgbClr val="D9D9D9"/>
                </a:solidFill>
                <a:latin typeface="Questrial"/>
                <a:ea typeface="Questrial"/>
                <a:cs typeface="Questrial"/>
                <a:sym typeface="Questrial"/>
              </a:defRPr>
            </a:lvl8pPr>
            <a:lvl9pPr marL="0" marR="0" lvl="8" indent="0" algn="ctr" rtl="0">
              <a:spcBef>
                <a:spcPts val="0"/>
              </a:spcBef>
              <a:buNone/>
              <a:defRPr sz="1200" b="0" i="0" u="none" strike="noStrike" cap="none">
                <a:solidFill>
                  <a:srgbClr val="D9D9D9"/>
                </a:solidFill>
                <a:latin typeface="Questrial"/>
                <a:ea typeface="Questrial"/>
                <a:cs typeface="Questrial"/>
                <a:sym typeface="Questrial"/>
              </a:defRPr>
            </a:lvl9pPr>
          </a:lstStyle>
          <a:p>
            <a:pPr marL="0" lvl="0" indent="0" algn="ctr" rtl="0">
              <a:spcBef>
                <a:spcPts val="0"/>
              </a:spcBef>
              <a:spcAft>
                <a:spcPts val="0"/>
              </a:spcAft>
              <a:buNone/>
            </a:pPr>
            <a:fld id="{00000000-1234-1234-1234-123412341234}" type="slidenum">
              <a:rPr lang="en-NZ"/>
              <a:t>‹#›</a:t>
            </a:fld>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60" r:id="rId6"/>
    <p:sldLayoutId id="2147483661" r:id="rId7"/>
    <p:sldLayoutId id="2147483662" r:id="rId8"/>
    <p:sldLayoutId id="2147483664" r:id="rId9"/>
    <p:sldLayoutId id="2147483665" r:id="rId10"/>
    <p:sldLayoutId id="2147483666" r:id="rId11"/>
    <p:sldLayoutId id="2147483667" r:id="rId12"/>
    <p:sldLayoutId id="2147483683" r:id="rId13"/>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1"/>
          <p:cNvSpPr txBox="1">
            <a:spLocks noGrp="1"/>
          </p:cNvSpPr>
          <p:nvPr>
            <p:ph type="ctrTitle"/>
          </p:nvPr>
        </p:nvSpPr>
        <p:spPr>
          <a:xfrm>
            <a:off x="3771901" y="3147998"/>
            <a:ext cx="7682294" cy="1398910"/>
          </a:xfrm>
          <a:prstGeom prst="rect">
            <a:avLst/>
          </a:prstGeom>
          <a:noFill/>
          <a:ln>
            <a:noFill/>
          </a:ln>
        </p:spPr>
        <p:txBody>
          <a:bodyPr spcFirstLastPara="1" wrap="square" lIns="91425" tIns="91425" rIns="91425" bIns="91425" anchor="b" anchorCtr="0">
            <a:noAutofit/>
          </a:bodyPr>
          <a:lstStyle/>
          <a:p>
            <a:pPr marL="0" lvl="0" indent="0" algn="r" rtl="0">
              <a:lnSpc>
                <a:spcPct val="80000"/>
              </a:lnSpc>
              <a:spcBef>
                <a:spcPts val="0"/>
              </a:spcBef>
              <a:spcAft>
                <a:spcPts val="0"/>
              </a:spcAft>
              <a:buClr>
                <a:schemeClr val="lt1"/>
              </a:buClr>
              <a:buSzPts val="4800"/>
              <a:buFont typeface="Montserrat"/>
              <a:buNone/>
            </a:pPr>
            <a:r>
              <a:rPr lang="en-GB" dirty="0"/>
              <a:t>Putting social investment to work</a:t>
            </a:r>
          </a:p>
        </p:txBody>
      </p:sp>
      <p:sp>
        <p:nvSpPr>
          <p:cNvPr id="377" name="Google Shape;377;p1"/>
          <p:cNvSpPr txBox="1">
            <a:spLocks noGrp="1"/>
          </p:cNvSpPr>
          <p:nvPr>
            <p:ph type="body" idx="3"/>
          </p:nvPr>
        </p:nvSpPr>
        <p:spPr>
          <a:xfrm>
            <a:off x="8312046" y="5682008"/>
            <a:ext cx="2945376" cy="873338"/>
          </a:xfrm>
          <a:prstGeom prst="rect">
            <a:avLst/>
          </a:prstGeom>
          <a:noFill/>
          <a:ln>
            <a:noFill/>
          </a:ln>
        </p:spPr>
        <p:txBody>
          <a:bodyPr spcFirstLastPara="1" wrap="square" lIns="91425" tIns="91425" rIns="91425" bIns="91425" anchor="t" anchorCtr="0">
            <a:noAutofit/>
          </a:bodyPr>
          <a:lstStyle/>
          <a:p>
            <a:pPr marL="108000" lvl="0" indent="0" algn="r" rtl="0">
              <a:lnSpc>
                <a:spcPct val="120000"/>
              </a:lnSpc>
              <a:spcBef>
                <a:spcPts val="600"/>
              </a:spcBef>
              <a:spcAft>
                <a:spcPts val="0"/>
              </a:spcAft>
              <a:buSzPts val="1600"/>
              <a:buNone/>
            </a:pPr>
            <a:r>
              <a:rPr lang="mi-NZ" dirty="0"/>
              <a:t>Paul Stephenson</a:t>
            </a:r>
          </a:p>
          <a:p>
            <a:pPr marL="108000" lvl="0" indent="0" algn="r" rtl="0">
              <a:lnSpc>
                <a:spcPct val="120000"/>
              </a:lnSpc>
              <a:spcBef>
                <a:spcPts val="600"/>
              </a:spcBef>
              <a:spcAft>
                <a:spcPts val="0"/>
              </a:spcAft>
              <a:buSzPts val="1600"/>
              <a:buNone/>
            </a:pPr>
            <a:r>
              <a:rPr lang="mi-NZ" dirty="0"/>
              <a:t>Carl Bakker (</a:t>
            </a:r>
            <a:r>
              <a:rPr lang="mi-NZ" dirty="0" err="1"/>
              <a:t>Acuo</a:t>
            </a:r>
            <a:r>
              <a:rPr lang="mi-NZ" dirty="0"/>
              <a:t>)</a:t>
            </a:r>
            <a:endParaRPr dirty="0"/>
          </a:p>
        </p:txBody>
      </p:sp>
      <p:sp>
        <p:nvSpPr>
          <p:cNvPr id="4" name="Google Shape;374;p1">
            <a:extLst>
              <a:ext uri="{FF2B5EF4-FFF2-40B4-BE49-F238E27FC236}">
                <a16:creationId xmlns:a16="http://schemas.microsoft.com/office/drawing/2014/main" id="{D23444D8-5A60-9726-3F63-6A7891C4E046}"/>
              </a:ext>
            </a:extLst>
          </p:cNvPr>
          <p:cNvSpPr txBox="1">
            <a:spLocks/>
          </p:cNvSpPr>
          <p:nvPr/>
        </p:nvSpPr>
        <p:spPr>
          <a:xfrm>
            <a:off x="4858512" y="5000169"/>
            <a:ext cx="6595683" cy="42684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80000"/>
              </a:lnSpc>
              <a:spcBef>
                <a:spcPts val="0"/>
              </a:spcBef>
              <a:spcAft>
                <a:spcPts val="0"/>
              </a:spcAft>
              <a:buClr>
                <a:schemeClr val="lt1"/>
              </a:buClr>
              <a:buSzPts val="4800"/>
              <a:buFont typeface="Montserrat"/>
              <a:buNone/>
              <a:defRPr sz="4800" b="1" i="0" u="none" strike="noStrike" cap="none">
                <a:solidFill>
                  <a:schemeClr val="lt1"/>
                </a:solidFill>
                <a:latin typeface="Montserrat"/>
                <a:ea typeface="Montserrat"/>
                <a:cs typeface="Montserrat"/>
                <a:sym typeface="Montserrat"/>
              </a:defRPr>
            </a:lvl1pPr>
            <a:lvl2pPr marR="0" lvl="1" algn="r" rtl="0">
              <a:lnSpc>
                <a:spcPct val="100000"/>
              </a:lnSpc>
              <a:spcBef>
                <a:spcPts val="0"/>
              </a:spcBef>
              <a:spcAft>
                <a:spcPts val="0"/>
              </a:spcAft>
              <a:buClr>
                <a:srgbClr val="000000"/>
              </a:buClr>
              <a:buSzPts val="6000"/>
              <a:buFont typeface="Arial"/>
              <a:buNone/>
              <a:defRPr sz="6000" b="0" i="0" u="none" strike="noStrike" cap="none">
                <a:solidFill>
                  <a:srgbClr val="000000"/>
                </a:solidFill>
                <a:latin typeface="Arial"/>
                <a:ea typeface="Arial"/>
                <a:cs typeface="Arial"/>
                <a:sym typeface="Arial"/>
              </a:defRPr>
            </a:lvl2pPr>
            <a:lvl3pPr marR="0" lvl="2" algn="r" rtl="0">
              <a:lnSpc>
                <a:spcPct val="100000"/>
              </a:lnSpc>
              <a:spcBef>
                <a:spcPts val="0"/>
              </a:spcBef>
              <a:spcAft>
                <a:spcPts val="0"/>
              </a:spcAft>
              <a:buClr>
                <a:srgbClr val="000000"/>
              </a:buClr>
              <a:buSzPts val="6000"/>
              <a:buFont typeface="Arial"/>
              <a:buNone/>
              <a:defRPr sz="6000" b="0" i="0" u="none" strike="noStrike" cap="none">
                <a:solidFill>
                  <a:srgbClr val="000000"/>
                </a:solidFill>
                <a:latin typeface="Arial"/>
                <a:ea typeface="Arial"/>
                <a:cs typeface="Arial"/>
                <a:sym typeface="Arial"/>
              </a:defRPr>
            </a:lvl3pPr>
            <a:lvl4pPr marR="0" lvl="3" algn="r" rtl="0">
              <a:lnSpc>
                <a:spcPct val="100000"/>
              </a:lnSpc>
              <a:spcBef>
                <a:spcPts val="0"/>
              </a:spcBef>
              <a:spcAft>
                <a:spcPts val="0"/>
              </a:spcAft>
              <a:buClr>
                <a:srgbClr val="000000"/>
              </a:buClr>
              <a:buSzPts val="6000"/>
              <a:buFont typeface="Arial"/>
              <a:buNone/>
              <a:defRPr sz="6000" b="0" i="0" u="none" strike="noStrike" cap="none">
                <a:solidFill>
                  <a:srgbClr val="000000"/>
                </a:solidFill>
                <a:latin typeface="Arial"/>
                <a:ea typeface="Arial"/>
                <a:cs typeface="Arial"/>
                <a:sym typeface="Arial"/>
              </a:defRPr>
            </a:lvl4pPr>
            <a:lvl5pPr marR="0" lvl="4" algn="r" rtl="0">
              <a:lnSpc>
                <a:spcPct val="100000"/>
              </a:lnSpc>
              <a:spcBef>
                <a:spcPts val="0"/>
              </a:spcBef>
              <a:spcAft>
                <a:spcPts val="0"/>
              </a:spcAft>
              <a:buClr>
                <a:srgbClr val="000000"/>
              </a:buClr>
              <a:buSzPts val="6000"/>
              <a:buFont typeface="Arial"/>
              <a:buNone/>
              <a:defRPr sz="6000" b="0" i="0" u="none" strike="noStrike" cap="none">
                <a:solidFill>
                  <a:srgbClr val="000000"/>
                </a:solidFill>
                <a:latin typeface="Arial"/>
                <a:ea typeface="Arial"/>
                <a:cs typeface="Arial"/>
                <a:sym typeface="Arial"/>
              </a:defRPr>
            </a:lvl5pPr>
            <a:lvl6pPr marR="0" lvl="5" algn="r" rtl="0">
              <a:lnSpc>
                <a:spcPct val="100000"/>
              </a:lnSpc>
              <a:spcBef>
                <a:spcPts val="0"/>
              </a:spcBef>
              <a:spcAft>
                <a:spcPts val="0"/>
              </a:spcAft>
              <a:buClr>
                <a:srgbClr val="000000"/>
              </a:buClr>
              <a:buSzPts val="6000"/>
              <a:buFont typeface="Arial"/>
              <a:buNone/>
              <a:defRPr sz="6000" b="0" i="0" u="none" strike="noStrike" cap="none">
                <a:solidFill>
                  <a:srgbClr val="000000"/>
                </a:solidFill>
                <a:latin typeface="Arial"/>
                <a:ea typeface="Arial"/>
                <a:cs typeface="Arial"/>
                <a:sym typeface="Arial"/>
              </a:defRPr>
            </a:lvl6pPr>
            <a:lvl7pPr marR="0" lvl="6" algn="r" rtl="0">
              <a:lnSpc>
                <a:spcPct val="100000"/>
              </a:lnSpc>
              <a:spcBef>
                <a:spcPts val="0"/>
              </a:spcBef>
              <a:spcAft>
                <a:spcPts val="0"/>
              </a:spcAft>
              <a:buClr>
                <a:srgbClr val="000000"/>
              </a:buClr>
              <a:buSzPts val="6000"/>
              <a:buFont typeface="Arial"/>
              <a:buNone/>
              <a:defRPr sz="6000" b="0" i="0" u="none" strike="noStrike" cap="none">
                <a:solidFill>
                  <a:srgbClr val="000000"/>
                </a:solidFill>
                <a:latin typeface="Arial"/>
                <a:ea typeface="Arial"/>
                <a:cs typeface="Arial"/>
                <a:sym typeface="Arial"/>
              </a:defRPr>
            </a:lvl7pPr>
            <a:lvl8pPr marR="0" lvl="7" algn="r" rtl="0">
              <a:lnSpc>
                <a:spcPct val="100000"/>
              </a:lnSpc>
              <a:spcBef>
                <a:spcPts val="0"/>
              </a:spcBef>
              <a:spcAft>
                <a:spcPts val="0"/>
              </a:spcAft>
              <a:buClr>
                <a:srgbClr val="000000"/>
              </a:buClr>
              <a:buSzPts val="6000"/>
              <a:buFont typeface="Arial"/>
              <a:buNone/>
              <a:defRPr sz="6000" b="0" i="0" u="none" strike="noStrike" cap="none">
                <a:solidFill>
                  <a:srgbClr val="000000"/>
                </a:solidFill>
                <a:latin typeface="Arial"/>
                <a:ea typeface="Arial"/>
                <a:cs typeface="Arial"/>
                <a:sym typeface="Arial"/>
              </a:defRPr>
            </a:lvl8pPr>
            <a:lvl9pPr marR="0" lvl="8" algn="r" rtl="0">
              <a:lnSpc>
                <a:spcPct val="100000"/>
              </a:lnSpc>
              <a:spcBef>
                <a:spcPts val="0"/>
              </a:spcBef>
              <a:spcAft>
                <a:spcPts val="0"/>
              </a:spcAft>
              <a:buClr>
                <a:srgbClr val="000000"/>
              </a:buClr>
              <a:buSzPts val="6000"/>
              <a:buFont typeface="Arial"/>
              <a:buNone/>
              <a:defRPr sz="6000" b="0" i="0" u="none" strike="noStrike" cap="none">
                <a:solidFill>
                  <a:srgbClr val="000000"/>
                </a:solidFill>
                <a:latin typeface="Arial"/>
                <a:ea typeface="Arial"/>
                <a:cs typeface="Arial"/>
                <a:sym typeface="Arial"/>
              </a:defRPr>
            </a:lvl9pPr>
          </a:lstStyle>
          <a:p>
            <a:r>
              <a:rPr lang="en-GB" sz="2400" b="0" dirty="0"/>
              <a:t>Synergia Learning Series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1228416-F6AE-129A-9999-2FC1118844E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NZ" smtClean="0"/>
              <a:t>10</a:t>
            </a:fld>
            <a:endParaRPr lang="en-NZ"/>
          </a:p>
        </p:txBody>
      </p:sp>
      <p:pic>
        <p:nvPicPr>
          <p:cNvPr id="5" name="Picture 4">
            <a:extLst>
              <a:ext uri="{FF2B5EF4-FFF2-40B4-BE49-F238E27FC236}">
                <a16:creationId xmlns:a16="http://schemas.microsoft.com/office/drawing/2014/main" id="{331D89DB-92CA-550B-0100-A4A10963C3D6}"/>
              </a:ext>
            </a:extLst>
          </p:cNvPr>
          <p:cNvPicPr>
            <a:picLocks noChangeAspect="1"/>
          </p:cNvPicPr>
          <p:nvPr/>
        </p:nvPicPr>
        <p:blipFill rotWithShape="1">
          <a:blip r:embed="rId3"/>
          <a:srcRect t="10733"/>
          <a:stretch/>
        </p:blipFill>
        <p:spPr>
          <a:xfrm>
            <a:off x="3117443" y="1484025"/>
            <a:ext cx="6535535" cy="5019321"/>
          </a:xfrm>
          <a:prstGeom prst="rect">
            <a:avLst/>
          </a:prstGeom>
        </p:spPr>
      </p:pic>
      <p:sp>
        <p:nvSpPr>
          <p:cNvPr id="2" name="Title 1">
            <a:extLst>
              <a:ext uri="{FF2B5EF4-FFF2-40B4-BE49-F238E27FC236}">
                <a16:creationId xmlns:a16="http://schemas.microsoft.com/office/drawing/2014/main" id="{9E3A2D44-8C18-1427-BD84-4E8212FF094F}"/>
              </a:ext>
            </a:extLst>
          </p:cNvPr>
          <p:cNvSpPr>
            <a:spLocks noGrp="1"/>
          </p:cNvSpPr>
          <p:nvPr>
            <p:ph type="title"/>
          </p:nvPr>
        </p:nvSpPr>
        <p:spPr>
          <a:xfrm>
            <a:off x="886690" y="412229"/>
            <a:ext cx="10011159" cy="890537"/>
          </a:xfrm>
        </p:spPr>
        <p:txBody>
          <a:bodyPr/>
          <a:lstStyle/>
          <a:p>
            <a:r>
              <a:rPr lang="en-NZ" sz="4000"/>
              <a:t>Global impact bonds by policy area</a:t>
            </a:r>
          </a:p>
        </p:txBody>
      </p:sp>
    </p:spTree>
    <p:extLst>
      <p:ext uri="{BB962C8B-B14F-4D97-AF65-F5344CB8AC3E}">
        <p14:creationId xmlns:p14="http://schemas.microsoft.com/office/powerpoint/2010/main" val="544494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37305B-D9AA-4A6C-B757-871F81B645DF}"/>
              </a:ext>
            </a:extLst>
          </p:cNvPr>
          <p:cNvSpPr>
            <a:spLocks noGrp="1"/>
          </p:cNvSpPr>
          <p:nvPr>
            <p:ph type="ctrTitle"/>
          </p:nvPr>
        </p:nvSpPr>
        <p:spPr>
          <a:xfrm>
            <a:off x="4332579" y="2792387"/>
            <a:ext cx="7556011" cy="1506281"/>
          </a:xfrm>
        </p:spPr>
        <p:txBody>
          <a:bodyPr/>
          <a:lstStyle/>
          <a:p>
            <a:r>
              <a:rPr lang="en-NZ" sz="6000">
                <a:solidFill>
                  <a:schemeClr val="accent1"/>
                </a:solidFill>
              </a:rPr>
              <a:t>Genesis Youth Trust Social Bond- case study and learnings</a:t>
            </a:r>
          </a:p>
        </p:txBody>
      </p:sp>
      <p:sp>
        <p:nvSpPr>
          <p:cNvPr id="4" name="Slide Number Placeholder 3">
            <a:extLst>
              <a:ext uri="{FF2B5EF4-FFF2-40B4-BE49-F238E27FC236}">
                <a16:creationId xmlns:a16="http://schemas.microsoft.com/office/drawing/2014/main" id="{6C3EB881-29E5-8F50-7343-5642C72A7E3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NZ" smtClean="0"/>
              <a:t>11</a:t>
            </a:fld>
            <a:endParaRPr lang="en-NZ"/>
          </a:p>
        </p:txBody>
      </p:sp>
    </p:spTree>
    <p:extLst>
      <p:ext uri="{BB962C8B-B14F-4D97-AF65-F5344CB8AC3E}">
        <p14:creationId xmlns:p14="http://schemas.microsoft.com/office/powerpoint/2010/main" val="1815260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95239-38A6-2976-AD23-0498B71DB084}"/>
              </a:ext>
            </a:extLst>
          </p:cNvPr>
          <p:cNvSpPr>
            <a:spLocks noGrp="1"/>
          </p:cNvSpPr>
          <p:nvPr>
            <p:ph type="title"/>
          </p:nvPr>
        </p:nvSpPr>
        <p:spPr/>
        <p:txBody>
          <a:bodyPr/>
          <a:lstStyle/>
          <a:p>
            <a:r>
              <a:rPr lang="en-NZ" sz="4400"/>
              <a:t>Case study Genesis SB - outline</a:t>
            </a:r>
          </a:p>
        </p:txBody>
      </p:sp>
      <p:sp>
        <p:nvSpPr>
          <p:cNvPr id="3" name="Text Placeholder 2">
            <a:extLst>
              <a:ext uri="{FF2B5EF4-FFF2-40B4-BE49-F238E27FC236}">
                <a16:creationId xmlns:a16="http://schemas.microsoft.com/office/drawing/2014/main" id="{4223C6EC-42AD-E97E-5DA9-DEC535D17EB8}"/>
              </a:ext>
            </a:extLst>
          </p:cNvPr>
          <p:cNvSpPr>
            <a:spLocks noGrp="1"/>
          </p:cNvSpPr>
          <p:nvPr>
            <p:ph type="body" idx="1"/>
          </p:nvPr>
        </p:nvSpPr>
        <p:spPr>
          <a:xfrm>
            <a:off x="934424" y="1691392"/>
            <a:ext cx="10419376" cy="4270973"/>
          </a:xfrm>
        </p:spPr>
        <p:txBody>
          <a:bodyPr/>
          <a:lstStyle/>
          <a:p>
            <a:pPr marL="114300" indent="0">
              <a:buNone/>
            </a:pPr>
            <a:endParaRPr lang="mi-NZ" dirty="0"/>
          </a:p>
          <a:p>
            <a:endParaRPr lang="en-NZ" dirty="0"/>
          </a:p>
        </p:txBody>
      </p:sp>
      <p:sp>
        <p:nvSpPr>
          <p:cNvPr id="4" name="Slide Number Placeholder 3">
            <a:extLst>
              <a:ext uri="{FF2B5EF4-FFF2-40B4-BE49-F238E27FC236}">
                <a16:creationId xmlns:a16="http://schemas.microsoft.com/office/drawing/2014/main" id="{0AE66849-076C-7F13-6D1E-C5E936BF6EA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NZ" smtClean="0"/>
              <a:t>12</a:t>
            </a:fld>
            <a:endParaRPr lang="en-NZ"/>
          </a:p>
        </p:txBody>
      </p:sp>
      <p:sp>
        <p:nvSpPr>
          <p:cNvPr id="6" name="Text Placeholder 1">
            <a:extLst>
              <a:ext uri="{FF2B5EF4-FFF2-40B4-BE49-F238E27FC236}">
                <a16:creationId xmlns:a16="http://schemas.microsoft.com/office/drawing/2014/main" id="{225B90FB-99FB-BFE1-1D30-0C955F4D6F35}"/>
              </a:ext>
            </a:extLst>
          </p:cNvPr>
          <p:cNvSpPr txBox="1">
            <a:spLocks/>
          </p:cNvSpPr>
          <p:nvPr/>
        </p:nvSpPr>
        <p:spPr>
          <a:xfrm>
            <a:off x="1013254" y="1673019"/>
            <a:ext cx="9809644" cy="4270973"/>
          </a:xfrm>
          <a:prstGeom prst="rect">
            <a:avLst/>
          </a:prstGeom>
          <a:noFill/>
          <a:ln>
            <a:noFill/>
          </a:ln>
        </p:spPr>
        <p:txBody>
          <a:bodyPr spcFirstLastPara="1" wrap="square" lIns="91425" tIns="45700" rIns="91425" bIns="45700" anchor="t" anchorCtr="0">
            <a:normAutofit fontScale="92500" lnSpcReduction="20000"/>
          </a:bodyPr>
          <a:lstStyle>
            <a:defPPr marR="0" lvl="0" algn="l" rtl="0">
              <a:lnSpc>
                <a:spcPct val="100000"/>
              </a:lnSpc>
              <a:spcBef>
                <a:spcPts val="0"/>
              </a:spcBef>
              <a:spcAft>
                <a:spcPts val="0"/>
              </a:spcAft>
            </a:defPPr>
            <a:lvl1pPr marL="457200" marR="0" lvl="0" indent="-342900" algn="l" rtl="0" eaLnBrk="1" hangingPunct="1">
              <a:lnSpc>
                <a:spcPct val="120000"/>
              </a:lnSpc>
              <a:spcBef>
                <a:spcPts val="600"/>
              </a:spcBef>
              <a:spcAft>
                <a:spcPts val="0"/>
              </a:spcAft>
              <a:buClr>
                <a:schemeClr val="accent2"/>
              </a:buClr>
              <a:buSzPts val="1800"/>
              <a:buFont typeface="Arial"/>
              <a:buChar char="•"/>
              <a:defRPr sz="1800" b="0" i="0" u="none" strike="noStrike" cap="none">
                <a:solidFill>
                  <a:srgbClr val="454F5B"/>
                </a:solidFill>
                <a:latin typeface="Questrial"/>
                <a:ea typeface="Questrial"/>
                <a:cs typeface="Questrial"/>
                <a:sym typeface="Questrial"/>
              </a:defRPr>
            </a:lvl1pPr>
            <a:lvl2pPr marL="914400" marR="0" lvl="1" indent="-342900" algn="l" rtl="0" eaLnBrk="1" hangingPunct="1">
              <a:lnSpc>
                <a:spcPct val="90000"/>
              </a:lnSpc>
              <a:spcBef>
                <a:spcPts val="500"/>
              </a:spcBef>
              <a:spcAft>
                <a:spcPts val="0"/>
              </a:spcAft>
              <a:buClr>
                <a:schemeClr val="accent2"/>
              </a:buClr>
              <a:buSzPts val="1800"/>
              <a:buFont typeface="Arial"/>
              <a:buChar char="•"/>
              <a:defRPr sz="1600" b="0" i="0" u="none" strike="noStrike" cap="none">
                <a:solidFill>
                  <a:srgbClr val="454F5B"/>
                </a:solidFill>
                <a:latin typeface="Questrial"/>
                <a:ea typeface="Questrial"/>
                <a:cs typeface="Questrial"/>
                <a:sym typeface="Questrial"/>
              </a:defRPr>
            </a:lvl2pPr>
            <a:lvl3pPr marL="1371600" marR="0" lvl="2" indent="-342900" algn="l" rtl="0" eaLnBrk="1" hangingPunct="1">
              <a:lnSpc>
                <a:spcPct val="90000"/>
              </a:lnSpc>
              <a:spcBef>
                <a:spcPts val="500"/>
              </a:spcBef>
              <a:spcAft>
                <a:spcPts val="0"/>
              </a:spcAft>
              <a:buClr>
                <a:schemeClr val="accent2"/>
              </a:buClr>
              <a:buSzPts val="1800"/>
              <a:buFont typeface="Arial"/>
              <a:buChar char="•"/>
              <a:defRPr sz="1400" b="0" i="0" u="none" strike="noStrike" cap="none">
                <a:solidFill>
                  <a:srgbClr val="454F5B"/>
                </a:solidFill>
                <a:latin typeface="Questrial"/>
                <a:ea typeface="Questrial"/>
                <a:cs typeface="Questrial"/>
                <a:sym typeface="Questrial"/>
              </a:defRPr>
            </a:lvl3pPr>
            <a:lvl4pPr marL="1828800" marR="0" lvl="3" indent="-342900" algn="l" rtl="0" eaLnBrk="1" hangingPunct="1">
              <a:lnSpc>
                <a:spcPct val="90000"/>
              </a:lnSpc>
              <a:spcBef>
                <a:spcPts val="500"/>
              </a:spcBef>
              <a:spcAft>
                <a:spcPts val="0"/>
              </a:spcAft>
              <a:buClr>
                <a:schemeClr val="accent2"/>
              </a:buClr>
              <a:buSzPts val="1800"/>
              <a:buFont typeface="Arial"/>
              <a:buChar char="•"/>
              <a:defRPr sz="1200" b="0" i="0" u="none" strike="noStrike" cap="none">
                <a:solidFill>
                  <a:srgbClr val="454F5B"/>
                </a:solidFill>
                <a:latin typeface="Questrial"/>
                <a:ea typeface="Questrial"/>
                <a:cs typeface="Questrial"/>
                <a:sym typeface="Questrial"/>
              </a:defRPr>
            </a:lvl4pPr>
            <a:lvl5pPr marL="2286000" marR="0" lvl="4" indent="-342900" algn="l" rtl="0" eaLnBrk="1" hangingPunct="1">
              <a:lnSpc>
                <a:spcPct val="90000"/>
              </a:lnSpc>
              <a:spcBef>
                <a:spcPts val="500"/>
              </a:spcBef>
              <a:spcAft>
                <a:spcPts val="0"/>
              </a:spcAft>
              <a:buClr>
                <a:schemeClr val="accent2"/>
              </a:buClr>
              <a:buSzPts val="1800"/>
              <a:buFont typeface="Arial"/>
              <a:buChar char="•"/>
              <a:defRPr sz="1200" b="0" i="0" u="none" strike="noStrike" cap="none">
                <a:solidFill>
                  <a:srgbClr val="454F5B"/>
                </a:solidFill>
                <a:latin typeface="Questrial"/>
                <a:ea typeface="Questrial"/>
                <a:cs typeface="Questrial"/>
                <a:sym typeface="Questrial"/>
              </a:defRPr>
            </a:lvl5pPr>
            <a:lvl6pPr marL="2743200" marR="0" lvl="5"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buFont typeface="Arial"/>
              <a:buNone/>
            </a:pPr>
            <a:r>
              <a:rPr lang="en-NZ" sz="2400" b="1" dirty="0">
                <a:solidFill>
                  <a:schemeClr val="accent2">
                    <a:lumMod val="75000"/>
                  </a:schemeClr>
                </a:solidFill>
                <a:latin typeface="Questrial" pitchFamily="2" charset="0"/>
                <a:ea typeface="Questrial" pitchFamily="2" charset="0"/>
                <a:cs typeface="Questrial" pitchFamily="2" charset="0"/>
              </a:rPr>
              <a:t>What was intended with this social impact bond</a:t>
            </a:r>
          </a:p>
          <a:p>
            <a:pPr marL="114300" indent="0">
              <a:lnSpc>
                <a:spcPct val="115000"/>
              </a:lnSpc>
              <a:spcAft>
                <a:spcPts val="600"/>
              </a:spcAft>
              <a:buNone/>
            </a:pPr>
            <a:r>
              <a:rPr lang="en-NZ" sz="1600" dirty="0">
                <a:effectLst/>
                <a:latin typeface="Questrial" pitchFamily="2" charset="0"/>
                <a:ea typeface="Questrial" pitchFamily="2" charset="0"/>
                <a:cs typeface="Questrial" pitchFamily="2" charset="0"/>
              </a:rPr>
              <a:t>As per the 2017 commissioning </a:t>
            </a:r>
            <a:r>
              <a:rPr lang="en-NZ" sz="1600" dirty="0">
                <a:latin typeface="Questrial" pitchFamily="2" charset="0"/>
                <a:ea typeface="Questrial" pitchFamily="2" charset="0"/>
                <a:cs typeface="Questrial" pitchFamily="2" charset="0"/>
              </a:rPr>
              <a:t>C</a:t>
            </a:r>
            <a:r>
              <a:rPr lang="en-NZ" sz="1600" dirty="0">
                <a:effectLst/>
                <a:latin typeface="Questrial" pitchFamily="2" charset="0"/>
                <a:ea typeface="Questrial" pitchFamily="2" charset="0"/>
                <a:cs typeface="Questrial" pitchFamily="2" charset="0"/>
              </a:rPr>
              <a:t>abinet paper it was:</a:t>
            </a:r>
          </a:p>
          <a:p>
            <a:pPr marL="114300" indent="0">
              <a:lnSpc>
                <a:spcPct val="115000"/>
              </a:lnSpc>
              <a:spcAft>
                <a:spcPts val="600"/>
              </a:spcAft>
              <a:buNone/>
            </a:pPr>
            <a:r>
              <a:rPr lang="en-NZ" sz="1600" dirty="0">
                <a:effectLst/>
                <a:latin typeface="Questrial" pitchFamily="2" charset="0"/>
                <a:ea typeface="Questrial" pitchFamily="2" charset="0"/>
                <a:cs typeface="Questrial" pitchFamily="2" charset="0"/>
              </a:rPr>
              <a:t> </a:t>
            </a:r>
            <a:r>
              <a:rPr lang="en-NZ" sz="1600" i="1" dirty="0">
                <a:effectLst/>
                <a:latin typeface="Questrial" pitchFamily="2" charset="0"/>
                <a:ea typeface="Questrial" pitchFamily="2" charset="0"/>
                <a:cs typeface="Questrial" pitchFamily="2" charset="0"/>
              </a:rPr>
              <a:t>“a social bond designed to reduce youth reoffending in South Auckland… </a:t>
            </a:r>
            <a:endParaRPr lang="en-NZ" sz="1600" dirty="0">
              <a:effectLst/>
              <a:latin typeface="Questrial" pitchFamily="2" charset="0"/>
              <a:ea typeface="Questrial" pitchFamily="2" charset="0"/>
              <a:cs typeface="Questrial" pitchFamily="2" charset="0"/>
            </a:endParaRPr>
          </a:p>
          <a:p>
            <a:pPr marL="0" indent="0" algn="just">
              <a:spcAft>
                <a:spcPts val="1200"/>
              </a:spcAft>
              <a:buNone/>
              <a:tabLst>
                <a:tab pos="457200" algn="l"/>
                <a:tab pos="457200" algn="l"/>
              </a:tabLst>
            </a:pPr>
            <a:r>
              <a:rPr lang="en-GB" sz="1600" i="1" dirty="0">
                <a:effectLst/>
                <a:latin typeface="Questrial" pitchFamily="2" charset="0"/>
                <a:ea typeface="Questrial" pitchFamily="2" charset="0"/>
                <a:cs typeface="Questrial" pitchFamily="2" charset="0"/>
              </a:rPr>
              <a:t>The bond offers significant benefits:</a:t>
            </a:r>
            <a:endParaRPr lang="en-NZ" sz="1600" dirty="0">
              <a:effectLst/>
              <a:latin typeface="Questrial" pitchFamily="2" charset="0"/>
              <a:ea typeface="Questrial" pitchFamily="2" charset="0"/>
              <a:cs typeface="Questrial" pitchFamily="2" charset="0"/>
            </a:endParaRPr>
          </a:p>
          <a:p>
            <a:pPr marL="457200" lvl="1" indent="0">
              <a:lnSpc>
                <a:spcPct val="115000"/>
              </a:lnSpc>
              <a:buNone/>
              <a:tabLst>
                <a:tab pos="914400" algn="l"/>
              </a:tabLst>
            </a:pPr>
            <a:r>
              <a:rPr lang="en-NZ" i="1" dirty="0">
                <a:effectLst/>
                <a:latin typeface="Questrial" pitchFamily="2" charset="0"/>
                <a:ea typeface="Questrial" pitchFamily="2" charset="0"/>
                <a:cs typeface="Questrial" pitchFamily="2" charset="0"/>
              </a:rPr>
              <a:t>1:   Innovations in the approach to tackling young offenders, an area where in New Zealand and internationally results have been poor</a:t>
            </a:r>
            <a:r>
              <a:rPr lang="en-NZ" i="1" baseline="30000" dirty="0">
                <a:effectLst/>
                <a:latin typeface="Questrial" pitchFamily="2" charset="0"/>
                <a:ea typeface="Questrial" pitchFamily="2" charset="0"/>
                <a:cs typeface="Questrial" pitchFamily="2" charset="0"/>
              </a:rPr>
              <a:t> </a:t>
            </a:r>
            <a:r>
              <a:rPr lang="en-NZ" i="1" dirty="0">
                <a:effectLst/>
                <a:latin typeface="Questrial" pitchFamily="2" charset="0"/>
                <a:ea typeface="Questrial" pitchFamily="2" charset="0"/>
                <a:cs typeface="Questrial" pitchFamily="2" charset="0"/>
              </a:rPr>
              <a:t>… and</a:t>
            </a:r>
          </a:p>
          <a:p>
            <a:pPr marL="457200" lvl="1" indent="0">
              <a:lnSpc>
                <a:spcPct val="115000"/>
              </a:lnSpc>
              <a:buNone/>
              <a:tabLst>
                <a:tab pos="914400" algn="l"/>
              </a:tabLst>
            </a:pPr>
            <a:endParaRPr lang="en-NZ" dirty="0">
              <a:effectLst/>
              <a:latin typeface="Questrial" pitchFamily="2" charset="0"/>
              <a:ea typeface="Questrial" pitchFamily="2" charset="0"/>
              <a:cs typeface="Questrial" pitchFamily="2" charset="0"/>
            </a:endParaRPr>
          </a:p>
          <a:p>
            <a:pPr marL="457200" lvl="1" indent="0">
              <a:lnSpc>
                <a:spcPct val="115000"/>
              </a:lnSpc>
              <a:buNone/>
              <a:tabLst>
                <a:tab pos="914400" algn="l"/>
              </a:tabLst>
            </a:pPr>
            <a:r>
              <a:rPr lang="en-NZ" i="1" dirty="0">
                <a:effectLst/>
                <a:latin typeface="Questrial" pitchFamily="2" charset="0"/>
                <a:ea typeface="Questrial" pitchFamily="2" charset="0"/>
                <a:cs typeface="Questrial" pitchFamily="2" charset="0"/>
              </a:rPr>
              <a:t>2:  Potential learnings about how to effectively design and manage innovative approaches to contracting for (and achieving) better social outcomes…. and</a:t>
            </a:r>
          </a:p>
          <a:p>
            <a:pPr marL="457200" lvl="1" indent="0">
              <a:lnSpc>
                <a:spcPct val="115000"/>
              </a:lnSpc>
              <a:buNone/>
              <a:tabLst>
                <a:tab pos="914400" algn="l"/>
              </a:tabLst>
            </a:pPr>
            <a:endParaRPr lang="en-NZ" dirty="0">
              <a:effectLst/>
              <a:latin typeface="Questrial" pitchFamily="2" charset="0"/>
              <a:ea typeface="Questrial" pitchFamily="2" charset="0"/>
              <a:cs typeface="Questrial" pitchFamily="2" charset="0"/>
            </a:endParaRPr>
          </a:p>
          <a:p>
            <a:pPr marL="457200" lvl="1" indent="0">
              <a:lnSpc>
                <a:spcPct val="115000"/>
              </a:lnSpc>
              <a:spcAft>
                <a:spcPts val="600"/>
              </a:spcAft>
              <a:buNone/>
              <a:tabLst>
                <a:tab pos="914400" algn="l"/>
              </a:tabLst>
            </a:pPr>
            <a:r>
              <a:rPr lang="en-NZ" i="1" dirty="0">
                <a:effectLst/>
                <a:latin typeface="Questrial" pitchFamily="2" charset="0"/>
                <a:ea typeface="Questrial" pitchFamily="2" charset="0"/>
                <a:cs typeface="Questrial" pitchFamily="2" charset="0"/>
              </a:rPr>
              <a:t>3:  While the degree of innovation and a long tail of possible outcome improvements mean it is difficult to precisely forecast the overall cost-benefit for the Crown, it is expected to be positive and is coupled with a risk management mechanism that protects the Crown if the intervention is not successful.”</a:t>
            </a:r>
            <a:endParaRPr lang="en-NZ" dirty="0">
              <a:effectLst/>
              <a:latin typeface="Questrial" pitchFamily="2" charset="0"/>
              <a:ea typeface="Questrial" pitchFamily="2" charset="0"/>
              <a:cs typeface="Questrial" pitchFamily="2" charset="0"/>
            </a:endParaRPr>
          </a:p>
          <a:p>
            <a:pPr marL="114300" indent="0">
              <a:buFont typeface="Arial"/>
              <a:buNone/>
            </a:pPr>
            <a:endParaRPr lang="en-NZ" sz="2400" dirty="0">
              <a:latin typeface="Questrial" pitchFamily="2" charset="0"/>
              <a:ea typeface="Questrial" pitchFamily="2" charset="0"/>
              <a:cs typeface="Questrial" pitchFamily="2" charset="0"/>
            </a:endParaRPr>
          </a:p>
        </p:txBody>
      </p:sp>
    </p:spTree>
    <p:extLst>
      <p:ext uri="{BB962C8B-B14F-4D97-AF65-F5344CB8AC3E}">
        <p14:creationId xmlns:p14="http://schemas.microsoft.com/office/powerpoint/2010/main" val="4123337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005EC-6B19-6E08-BC03-EE30E5E5DADA}"/>
              </a:ext>
            </a:extLst>
          </p:cNvPr>
          <p:cNvSpPr>
            <a:spLocks noGrp="1"/>
          </p:cNvSpPr>
          <p:nvPr>
            <p:ph type="title"/>
          </p:nvPr>
        </p:nvSpPr>
        <p:spPr/>
        <p:txBody>
          <a:bodyPr/>
          <a:lstStyle/>
          <a:p>
            <a:r>
              <a:rPr lang="en-NZ" dirty="0"/>
              <a:t>The Reduction in Youth Reoffending Social Bond</a:t>
            </a:r>
          </a:p>
        </p:txBody>
      </p:sp>
      <p:sp>
        <p:nvSpPr>
          <p:cNvPr id="4" name="Slide Number Placeholder 3">
            <a:extLst>
              <a:ext uri="{FF2B5EF4-FFF2-40B4-BE49-F238E27FC236}">
                <a16:creationId xmlns:a16="http://schemas.microsoft.com/office/drawing/2014/main" id="{9669ECC0-96FF-B051-67DA-B5FB4B247DB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NZ" smtClean="0"/>
              <a:t>13</a:t>
            </a:fld>
            <a:endParaRPr lang="en-NZ"/>
          </a:p>
        </p:txBody>
      </p:sp>
      <p:sp>
        <p:nvSpPr>
          <p:cNvPr id="5" name="Content Placeholder 8">
            <a:extLst>
              <a:ext uri="{FF2B5EF4-FFF2-40B4-BE49-F238E27FC236}">
                <a16:creationId xmlns:a16="http://schemas.microsoft.com/office/drawing/2014/main" id="{B3B4E80D-0020-0C71-FAE9-8F6BE60C1A8D}"/>
              </a:ext>
            </a:extLst>
          </p:cNvPr>
          <p:cNvSpPr txBox="1">
            <a:spLocks/>
          </p:cNvSpPr>
          <p:nvPr/>
        </p:nvSpPr>
        <p:spPr>
          <a:xfrm>
            <a:off x="1013254" y="1515220"/>
            <a:ext cx="10419376" cy="4948641"/>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eaLnBrk="1" hangingPunct="1">
              <a:lnSpc>
                <a:spcPct val="120000"/>
              </a:lnSpc>
              <a:spcBef>
                <a:spcPts val="600"/>
              </a:spcBef>
              <a:spcAft>
                <a:spcPts val="0"/>
              </a:spcAft>
              <a:buClr>
                <a:schemeClr val="accent2"/>
              </a:buClr>
              <a:buSzPts val="1800"/>
              <a:buFont typeface="Arial"/>
              <a:buChar char="•"/>
              <a:defRPr sz="1800" b="0" i="0" u="none" strike="noStrike" cap="none">
                <a:solidFill>
                  <a:srgbClr val="454F5B"/>
                </a:solidFill>
                <a:latin typeface="Questrial"/>
                <a:ea typeface="Questrial"/>
                <a:cs typeface="Questrial"/>
                <a:sym typeface="Questrial"/>
              </a:defRPr>
            </a:lvl1pPr>
            <a:lvl2pPr marL="914400" marR="0" lvl="1" indent="-342900" algn="l" rtl="0" eaLnBrk="1" hangingPunct="1">
              <a:lnSpc>
                <a:spcPct val="90000"/>
              </a:lnSpc>
              <a:spcBef>
                <a:spcPts val="500"/>
              </a:spcBef>
              <a:spcAft>
                <a:spcPts val="0"/>
              </a:spcAft>
              <a:buClr>
                <a:schemeClr val="accent2"/>
              </a:buClr>
              <a:buSzPts val="1800"/>
              <a:buFont typeface="Arial"/>
              <a:buChar char="•"/>
              <a:defRPr sz="1600" b="0" i="0" u="none" strike="noStrike" cap="none">
                <a:solidFill>
                  <a:srgbClr val="454F5B"/>
                </a:solidFill>
                <a:latin typeface="Questrial"/>
                <a:ea typeface="Questrial"/>
                <a:cs typeface="Questrial"/>
                <a:sym typeface="Questrial"/>
              </a:defRPr>
            </a:lvl2pPr>
            <a:lvl3pPr marL="1371600" marR="0" lvl="2" indent="-342900" algn="l" rtl="0" eaLnBrk="1" hangingPunct="1">
              <a:lnSpc>
                <a:spcPct val="90000"/>
              </a:lnSpc>
              <a:spcBef>
                <a:spcPts val="500"/>
              </a:spcBef>
              <a:spcAft>
                <a:spcPts val="0"/>
              </a:spcAft>
              <a:buClr>
                <a:schemeClr val="accent2"/>
              </a:buClr>
              <a:buSzPts val="1800"/>
              <a:buFont typeface="Arial"/>
              <a:buChar char="•"/>
              <a:defRPr sz="1400" b="0" i="0" u="none" strike="noStrike" cap="none">
                <a:solidFill>
                  <a:srgbClr val="454F5B"/>
                </a:solidFill>
                <a:latin typeface="Questrial"/>
                <a:ea typeface="Questrial"/>
                <a:cs typeface="Questrial"/>
                <a:sym typeface="Questrial"/>
              </a:defRPr>
            </a:lvl3pPr>
            <a:lvl4pPr marL="1828800" marR="0" lvl="3" indent="-342900" algn="l" rtl="0" eaLnBrk="1" hangingPunct="1">
              <a:lnSpc>
                <a:spcPct val="90000"/>
              </a:lnSpc>
              <a:spcBef>
                <a:spcPts val="500"/>
              </a:spcBef>
              <a:spcAft>
                <a:spcPts val="0"/>
              </a:spcAft>
              <a:buClr>
                <a:schemeClr val="accent2"/>
              </a:buClr>
              <a:buSzPts val="1800"/>
              <a:buFont typeface="Arial"/>
              <a:buChar char="•"/>
              <a:defRPr sz="1200" b="0" i="0" u="none" strike="noStrike" cap="none">
                <a:solidFill>
                  <a:srgbClr val="454F5B"/>
                </a:solidFill>
                <a:latin typeface="Questrial"/>
                <a:ea typeface="Questrial"/>
                <a:cs typeface="Questrial"/>
                <a:sym typeface="Questrial"/>
              </a:defRPr>
            </a:lvl4pPr>
            <a:lvl5pPr marL="2286000" marR="0" lvl="4" indent="-342900" algn="l" rtl="0" eaLnBrk="1" hangingPunct="1">
              <a:lnSpc>
                <a:spcPct val="90000"/>
              </a:lnSpc>
              <a:spcBef>
                <a:spcPts val="500"/>
              </a:spcBef>
              <a:spcAft>
                <a:spcPts val="0"/>
              </a:spcAft>
              <a:buClr>
                <a:schemeClr val="accent2"/>
              </a:buClr>
              <a:buSzPts val="1800"/>
              <a:buFont typeface="Arial"/>
              <a:buChar char="•"/>
              <a:defRPr sz="1200" b="0" i="0" u="none" strike="noStrike" cap="none">
                <a:solidFill>
                  <a:srgbClr val="454F5B"/>
                </a:solidFill>
                <a:latin typeface="Questrial"/>
                <a:ea typeface="Questrial"/>
                <a:cs typeface="Questrial"/>
                <a:sym typeface="Questrial"/>
              </a:defRPr>
            </a:lvl5pPr>
            <a:lvl6pPr marL="2743200" marR="0" lvl="5"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Font typeface="Arial"/>
              <a:buNone/>
            </a:pPr>
            <a:r>
              <a:rPr lang="en-US" sz="1600" b="1" dirty="0">
                <a:solidFill>
                  <a:schemeClr val="accent1"/>
                </a:solidFill>
              </a:rPr>
              <a:t>What:</a:t>
            </a:r>
            <a:r>
              <a:rPr lang="en-US" sz="1600" b="1" dirty="0"/>
              <a:t> </a:t>
            </a:r>
            <a:r>
              <a:rPr lang="en-US" sz="1600" dirty="0"/>
              <a:t>A social impact bond, to reduce reoffending by young people, through multi-disciplinary services to medium and high-risk offenders; planned to </a:t>
            </a:r>
            <a:r>
              <a:rPr lang="en-US" sz="1600" dirty="0" err="1"/>
              <a:t>enrol</a:t>
            </a:r>
            <a:r>
              <a:rPr lang="en-US" sz="1600" dirty="0"/>
              <a:t> 1000 youth aged between 13 and 17 who had already offended</a:t>
            </a:r>
          </a:p>
          <a:p>
            <a:pPr marL="0" indent="0">
              <a:buFont typeface="Arial"/>
              <a:buNone/>
            </a:pPr>
            <a:r>
              <a:rPr lang="en-US" sz="1600" b="1" dirty="0">
                <a:solidFill>
                  <a:schemeClr val="accent1"/>
                </a:solidFill>
              </a:rPr>
              <a:t>Where:</a:t>
            </a:r>
            <a:r>
              <a:rPr lang="en-US" sz="1600" b="1" dirty="0"/>
              <a:t> </a:t>
            </a:r>
            <a:r>
              <a:rPr lang="en-US" sz="1600" dirty="0"/>
              <a:t>South Auckland, New Zealand</a:t>
            </a:r>
          </a:p>
          <a:p>
            <a:pPr marL="0" indent="0">
              <a:buFont typeface="Arial"/>
              <a:buNone/>
            </a:pPr>
            <a:r>
              <a:rPr lang="en-US" sz="1600" b="1" dirty="0">
                <a:solidFill>
                  <a:schemeClr val="accent1"/>
                </a:solidFill>
              </a:rPr>
              <a:t>When: </a:t>
            </a:r>
            <a:r>
              <a:rPr lang="en-US" sz="1600" dirty="0"/>
              <a:t>1 September 2017 to 31 August 2023 - just finished</a:t>
            </a:r>
          </a:p>
          <a:p>
            <a:pPr marL="0" indent="0">
              <a:buFont typeface="Arial"/>
              <a:buNone/>
            </a:pPr>
            <a:r>
              <a:rPr lang="en-US" sz="1600" b="1" dirty="0">
                <a:solidFill>
                  <a:schemeClr val="accent1"/>
                </a:solidFill>
              </a:rPr>
              <a:t>Who:</a:t>
            </a:r>
            <a:r>
              <a:rPr lang="en-US" sz="1600" b="1" dirty="0"/>
              <a:t> </a:t>
            </a:r>
            <a:r>
              <a:rPr lang="en-US" sz="1600" dirty="0"/>
              <a:t>Payment by the NZ Government, through the Oranga Tamariki, with services provided by the Genesis Youth Trust- a not-for-profit trust. Payments capped to $24m over the life of the bond</a:t>
            </a:r>
          </a:p>
          <a:p>
            <a:pPr marL="0" indent="0">
              <a:buFont typeface="Arial"/>
              <a:buNone/>
            </a:pPr>
            <a:r>
              <a:rPr lang="en-US" sz="1600" dirty="0"/>
              <a:t>Contract managed by G-Fund, a financial intermediary that was part of Genesis but independent. </a:t>
            </a:r>
          </a:p>
          <a:p>
            <a:pPr marL="0" indent="0">
              <a:buFont typeface="Arial"/>
              <a:buNone/>
            </a:pPr>
            <a:r>
              <a:rPr lang="en-US" sz="1600" dirty="0"/>
              <a:t>Initial bond funding of NZD$6m, raised from five private sector funds</a:t>
            </a:r>
          </a:p>
          <a:p>
            <a:pPr marL="0" indent="0">
              <a:buFont typeface="Arial"/>
              <a:buNone/>
            </a:pPr>
            <a:r>
              <a:rPr lang="en-US" sz="1600" b="1" dirty="0">
                <a:solidFill>
                  <a:schemeClr val="accent1"/>
                </a:solidFill>
              </a:rPr>
              <a:t>Key contractual terms: </a:t>
            </a:r>
            <a:r>
              <a:rPr lang="en-US" sz="1600" dirty="0"/>
              <a:t>Payments primarily dependent on outcomes that were better than historic counterfactuals, based on reoffending rates and severity. Measurement relied on NZ Police’s offending data. Some additional payments via intermediate outcomes, reductions in assessed criminogenic risk</a:t>
            </a:r>
          </a:p>
          <a:p>
            <a:pPr marL="0" indent="0">
              <a:buFont typeface="Arial"/>
              <a:buNone/>
            </a:pPr>
            <a:r>
              <a:rPr lang="en-US" sz="1600" b="1" dirty="0">
                <a:solidFill>
                  <a:schemeClr val="accent1"/>
                </a:solidFill>
              </a:rPr>
              <a:t>What happened? </a:t>
            </a:r>
            <a:r>
              <a:rPr lang="en-US" sz="1600" dirty="0"/>
              <a:t>Significant reductions in reoffending, bond holders repaid capital and interest to capped levels.</a:t>
            </a:r>
          </a:p>
        </p:txBody>
      </p:sp>
    </p:spTree>
    <p:extLst>
      <p:ext uri="{BB962C8B-B14F-4D97-AF65-F5344CB8AC3E}">
        <p14:creationId xmlns:p14="http://schemas.microsoft.com/office/powerpoint/2010/main" val="396912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DAD29-614B-BED6-FCB6-8DDE5C0E317A}"/>
              </a:ext>
            </a:extLst>
          </p:cNvPr>
          <p:cNvSpPr>
            <a:spLocks noGrp="1"/>
          </p:cNvSpPr>
          <p:nvPr>
            <p:ph type="title"/>
          </p:nvPr>
        </p:nvSpPr>
        <p:spPr/>
        <p:txBody>
          <a:bodyPr/>
          <a:lstStyle/>
          <a:p>
            <a:r>
              <a:rPr lang="en-NZ" dirty="0"/>
              <a:t>Genesis social bond contract structure</a:t>
            </a:r>
          </a:p>
        </p:txBody>
      </p:sp>
      <p:sp>
        <p:nvSpPr>
          <p:cNvPr id="4" name="Slide Number Placeholder 3">
            <a:extLst>
              <a:ext uri="{FF2B5EF4-FFF2-40B4-BE49-F238E27FC236}">
                <a16:creationId xmlns:a16="http://schemas.microsoft.com/office/drawing/2014/main" id="{BC5E7EA9-7EC9-2829-0AF4-CE9445547D8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NZ" smtClean="0"/>
              <a:t>14</a:t>
            </a:fld>
            <a:endParaRPr lang="en-NZ"/>
          </a:p>
        </p:txBody>
      </p:sp>
      <p:pic>
        <p:nvPicPr>
          <p:cNvPr id="5" name="Picture 4">
            <a:extLst>
              <a:ext uri="{FF2B5EF4-FFF2-40B4-BE49-F238E27FC236}">
                <a16:creationId xmlns:a16="http://schemas.microsoft.com/office/drawing/2014/main" id="{C42C8498-BCBE-5C4C-67F0-52ADE83CA9BB}"/>
              </a:ext>
            </a:extLst>
          </p:cNvPr>
          <p:cNvPicPr>
            <a:picLocks noChangeAspect="1"/>
          </p:cNvPicPr>
          <p:nvPr/>
        </p:nvPicPr>
        <p:blipFill>
          <a:blip r:embed="rId2"/>
          <a:stretch>
            <a:fillRect/>
          </a:stretch>
        </p:blipFill>
        <p:spPr>
          <a:xfrm>
            <a:off x="3582578" y="1362038"/>
            <a:ext cx="7596168" cy="4783930"/>
          </a:xfrm>
          <a:prstGeom prst="rect">
            <a:avLst/>
          </a:prstGeom>
        </p:spPr>
      </p:pic>
    </p:spTree>
    <p:extLst>
      <p:ext uri="{BB962C8B-B14F-4D97-AF65-F5344CB8AC3E}">
        <p14:creationId xmlns:p14="http://schemas.microsoft.com/office/powerpoint/2010/main" val="2735843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E9A30-AC43-5F45-8C44-A5998DE974F5}"/>
              </a:ext>
            </a:extLst>
          </p:cNvPr>
          <p:cNvSpPr>
            <a:spLocks noGrp="1"/>
          </p:cNvSpPr>
          <p:nvPr>
            <p:ph type="title"/>
          </p:nvPr>
        </p:nvSpPr>
        <p:spPr>
          <a:xfrm>
            <a:off x="934424" y="409903"/>
            <a:ext cx="10419376" cy="879402"/>
          </a:xfrm>
        </p:spPr>
        <p:txBody>
          <a:bodyPr/>
          <a:lstStyle/>
          <a:p>
            <a:r>
              <a:rPr lang="en-NZ" sz="3200" dirty="0"/>
              <a:t>What reoffending outcomes were achieved?</a:t>
            </a:r>
          </a:p>
        </p:txBody>
      </p:sp>
      <p:sp>
        <p:nvSpPr>
          <p:cNvPr id="4" name="Slide Number Placeholder 3">
            <a:extLst>
              <a:ext uri="{FF2B5EF4-FFF2-40B4-BE49-F238E27FC236}">
                <a16:creationId xmlns:a16="http://schemas.microsoft.com/office/drawing/2014/main" id="{E56EA9A1-01B6-5722-FF53-F179352D1A2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NZ" smtClean="0"/>
              <a:t>15</a:t>
            </a:fld>
            <a:endParaRPr lang="en-NZ"/>
          </a:p>
        </p:txBody>
      </p:sp>
      <p:pic>
        <p:nvPicPr>
          <p:cNvPr id="5" name="Picture 4" descr="A graph with multiple colored bars&#10;&#10;Description automatically generated with medium confidence">
            <a:extLst>
              <a:ext uri="{FF2B5EF4-FFF2-40B4-BE49-F238E27FC236}">
                <a16:creationId xmlns:a16="http://schemas.microsoft.com/office/drawing/2014/main" id="{D35B5AE0-024A-DE72-930D-A3B1329C44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8602" y="1784747"/>
            <a:ext cx="5070475" cy="4314190"/>
          </a:xfrm>
          <a:prstGeom prst="rect">
            <a:avLst/>
          </a:prstGeom>
        </p:spPr>
      </p:pic>
      <p:sp>
        <p:nvSpPr>
          <p:cNvPr id="6" name="TextBox 5">
            <a:extLst>
              <a:ext uri="{FF2B5EF4-FFF2-40B4-BE49-F238E27FC236}">
                <a16:creationId xmlns:a16="http://schemas.microsoft.com/office/drawing/2014/main" id="{537BEC1A-00DA-9220-7707-6B958E8EFB1D}"/>
              </a:ext>
            </a:extLst>
          </p:cNvPr>
          <p:cNvSpPr txBox="1"/>
          <p:nvPr/>
        </p:nvSpPr>
        <p:spPr>
          <a:xfrm>
            <a:off x="8282272" y="3346382"/>
            <a:ext cx="2713013" cy="707886"/>
          </a:xfrm>
          <a:prstGeom prst="rect">
            <a:avLst/>
          </a:prstGeom>
          <a:noFill/>
        </p:spPr>
        <p:txBody>
          <a:bodyPr wrap="square" rtlCol="0">
            <a:spAutoFit/>
          </a:bodyPr>
          <a:lstStyle/>
          <a:p>
            <a:r>
              <a:rPr lang="en-NZ" sz="2000" dirty="0">
                <a:latin typeface="Questrial" pitchFamily="2" charset="0"/>
                <a:ea typeface="Questrial" pitchFamily="2" charset="0"/>
                <a:cs typeface="Questrial" pitchFamily="2" charset="0"/>
              </a:rPr>
              <a:t>Reoffending down by 30% cumulatively</a:t>
            </a:r>
          </a:p>
        </p:txBody>
      </p:sp>
    </p:spTree>
    <p:extLst>
      <p:ext uri="{BB962C8B-B14F-4D97-AF65-F5344CB8AC3E}">
        <p14:creationId xmlns:p14="http://schemas.microsoft.com/office/powerpoint/2010/main" val="92018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373CE-D369-8568-D1F6-AE1419D34152}"/>
              </a:ext>
            </a:extLst>
          </p:cNvPr>
          <p:cNvSpPr>
            <a:spLocks noGrp="1"/>
          </p:cNvSpPr>
          <p:nvPr>
            <p:ph type="title"/>
          </p:nvPr>
        </p:nvSpPr>
        <p:spPr>
          <a:xfrm>
            <a:off x="1013254" y="262759"/>
            <a:ext cx="10340546" cy="1026546"/>
          </a:xfrm>
        </p:spPr>
        <p:txBody>
          <a:bodyPr/>
          <a:lstStyle/>
          <a:p>
            <a:r>
              <a:rPr lang="en-NZ" dirty="0"/>
              <a:t>What was achieved:</a:t>
            </a:r>
            <a:br>
              <a:rPr lang="en-NZ" dirty="0"/>
            </a:br>
            <a:r>
              <a:rPr lang="en-NZ" dirty="0"/>
              <a:t>Improvements across multiple wellbeing domains</a:t>
            </a:r>
          </a:p>
        </p:txBody>
      </p:sp>
      <p:sp>
        <p:nvSpPr>
          <p:cNvPr id="4" name="Slide Number Placeholder 3">
            <a:extLst>
              <a:ext uri="{FF2B5EF4-FFF2-40B4-BE49-F238E27FC236}">
                <a16:creationId xmlns:a16="http://schemas.microsoft.com/office/drawing/2014/main" id="{3B8E1BB6-FC6F-2722-3ADF-1F85B6856E1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NZ" smtClean="0"/>
              <a:t>16</a:t>
            </a:fld>
            <a:endParaRPr lang="en-NZ"/>
          </a:p>
        </p:txBody>
      </p:sp>
      <p:pic>
        <p:nvPicPr>
          <p:cNvPr id="5" name="Content Placeholder 3" descr="A graph of different colored squares&#10;&#10;Description automatically generated with medium confidence">
            <a:extLst>
              <a:ext uri="{FF2B5EF4-FFF2-40B4-BE49-F238E27FC236}">
                <a16:creationId xmlns:a16="http://schemas.microsoft.com/office/drawing/2014/main" id="{2BD64571-CF33-3A9F-E64A-5CC8F2D2D7A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609"/>
          <a:stretch/>
        </p:blipFill>
        <p:spPr bwMode="auto">
          <a:xfrm>
            <a:off x="1084913" y="1777131"/>
            <a:ext cx="9896951" cy="476988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64052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475D1-A9A6-E38E-CFA8-F6315A8137BE}"/>
              </a:ext>
            </a:extLst>
          </p:cNvPr>
          <p:cNvSpPr>
            <a:spLocks noGrp="1"/>
          </p:cNvSpPr>
          <p:nvPr>
            <p:ph type="title"/>
          </p:nvPr>
        </p:nvSpPr>
        <p:spPr/>
        <p:txBody>
          <a:bodyPr/>
          <a:lstStyle/>
          <a:p>
            <a:r>
              <a:rPr lang="en-NZ" dirty="0"/>
              <a:t>Social value created</a:t>
            </a:r>
          </a:p>
        </p:txBody>
      </p:sp>
      <p:sp>
        <p:nvSpPr>
          <p:cNvPr id="4" name="Slide Number Placeholder 3">
            <a:extLst>
              <a:ext uri="{FF2B5EF4-FFF2-40B4-BE49-F238E27FC236}">
                <a16:creationId xmlns:a16="http://schemas.microsoft.com/office/drawing/2014/main" id="{1A215DFE-13B5-D821-2D06-9EFA6DFFFE4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NZ" smtClean="0"/>
              <a:t>17</a:t>
            </a:fld>
            <a:endParaRPr lang="en-NZ"/>
          </a:p>
        </p:txBody>
      </p:sp>
      <p:graphicFrame>
        <p:nvGraphicFramePr>
          <p:cNvPr id="5" name="Chart 4">
            <a:extLst>
              <a:ext uri="{FF2B5EF4-FFF2-40B4-BE49-F238E27FC236}">
                <a16:creationId xmlns:a16="http://schemas.microsoft.com/office/drawing/2014/main" id="{7AFA478A-14F4-A929-9C45-7E447C2ECCDE}"/>
              </a:ext>
            </a:extLst>
          </p:cNvPr>
          <p:cNvGraphicFramePr>
            <a:graphicFrameLocks/>
          </p:cNvGraphicFramePr>
          <p:nvPr/>
        </p:nvGraphicFramePr>
        <p:xfrm>
          <a:off x="2940747" y="623764"/>
          <a:ext cx="8413053" cy="57595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81595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95239-38A6-2976-AD23-0498B71DB084}"/>
              </a:ext>
            </a:extLst>
          </p:cNvPr>
          <p:cNvSpPr>
            <a:spLocks noGrp="1"/>
          </p:cNvSpPr>
          <p:nvPr>
            <p:ph type="title"/>
          </p:nvPr>
        </p:nvSpPr>
        <p:spPr>
          <a:xfrm>
            <a:off x="934423" y="1"/>
            <a:ext cx="11030049" cy="1289304"/>
          </a:xfrm>
        </p:spPr>
        <p:txBody>
          <a:bodyPr/>
          <a:lstStyle/>
          <a:p>
            <a:r>
              <a:rPr lang="en-NZ" sz="4000"/>
              <a:t>The genesis of the Genesis bond</a:t>
            </a:r>
          </a:p>
        </p:txBody>
      </p:sp>
      <p:sp>
        <p:nvSpPr>
          <p:cNvPr id="3" name="Text Placeholder 2">
            <a:extLst>
              <a:ext uri="{FF2B5EF4-FFF2-40B4-BE49-F238E27FC236}">
                <a16:creationId xmlns:a16="http://schemas.microsoft.com/office/drawing/2014/main" id="{4223C6EC-42AD-E97E-5DA9-DEC535D17EB8}"/>
              </a:ext>
            </a:extLst>
          </p:cNvPr>
          <p:cNvSpPr>
            <a:spLocks noGrp="1"/>
          </p:cNvSpPr>
          <p:nvPr>
            <p:ph type="body" idx="1"/>
          </p:nvPr>
        </p:nvSpPr>
        <p:spPr>
          <a:xfrm>
            <a:off x="934424" y="1691392"/>
            <a:ext cx="10419376" cy="4270973"/>
          </a:xfrm>
        </p:spPr>
        <p:txBody>
          <a:bodyPr/>
          <a:lstStyle/>
          <a:p>
            <a:pPr marL="114300" indent="0">
              <a:buNone/>
            </a:pPr>
            <a:endParaRPr lang="mi-NZ" dirty="0"/>
          </a:p>
          <a:p>
            <a:endParaRPr lang="en-NZ" dirty="0"/>
          </a:p>
        </p:txBody>
      </p:sp>
      <p:sp>
        <p:nvSpPr>
          <p:cNvPr id="4" name="Slide Number Placeholder 3">
            <a:extLst>
              <a:ext uri="{FF2B5EF4-FFF2-40B4-BE49-F238E27FC236}">
                <a16:creationId xmlns:a16="http://schemas.microsoft.com/office/drawing/2014/main" id="{0AE66849-076C-7F13-6D1E-C5E936BF6EA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NZ" smtClean="0"/>
              <a:t>18</a:t>
            </a:fld>
            <a:endParaRPr lang="en-NZ"/>
          </a:p>
        </p:txBody>
      </p:sp>
      <p:sp>
        <p:nvSpPr>
          <p:cNvPr id="6" name="Text Placeholder 1">
            <a:extLst>
              <a:ext uri="{FF2B5EF4-FFF2-40B4-BE49-F238E27FC236}">
                <a16:creationId xmlns:a16="http://schemas.microsoft.com/office/drawing/2014/main" id="{225B90FB-99FB-BFE1-1D30-0C955F4D6F35}"/>
              </a:ext>
            </a:extLst>
          </p:cNvPr>
          <p:cNvSpPr txBox="1">
            <a:spLocks/>
          </p:cNvSpPr>
          <p:nvPr/>
        </p:nvSpPr>
        <p:spPr>
          <a:xfrm>
            <a:off x="1013254" y="1840407"/>
            <a:ext cx="7777776" cy="4270973"/>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eaLnBrk="1" hangingPunct="1">
              <a:lnSpc>
                <a:spcPct val="120000"/>
              </a:lnSpc>
              <a:spcBef>
                <a:spcPts val="600"/>
              </a:spcBef>
              <a:spcAft>
                <a:spcPts val="0"/>
              </a:spcAft>
              <a:buClr>
                <a:schemeClr val="accent2"/>
              </a:buClr>
              <a:buSzPts val="1800"/>
              <a:buFont typeface="Arial"/>
              <a:buChar char="•"/>
              <a:defRPr sz="1800" b="0" i="0" u="none" strike="noStrike" cap="none">
                <a:solidFill>
                  <a:srgbClr val="454F5B"/>
                </a:solidFill>
                <a:latin typeface="Questrial"/>
                <a:ea typeface="Questrial"/>
                <a:cs typeface="Questrial"/>
                <a:sym typeface="Questrial"/>
              </a:defRPr>
            </a:lvl1pPr>
            <a:lvl2pPr marL="914400" marR="0" lvl="1" indent="-342900" algn="l" rtl="0" eaLnBrk="1" hangingPunct="1">
              <a:lnSpc>
                <a:spcPct val="90000"/>
              </a:lnSpc>
              <a:spcBef>
                <a:spcPts val="500"/>
              </a:spcBef>
              <a:spcAft>
                <a:spcPts val="0"/>
              </a:spcAft>
              <a:buClr>
                <a:schemeClr val="accent2"/>
              </a:buClr>
              <a:buSzPts val="1800"/>
              <a:buFont typeface="Arial"/>
              <a:buChar char="•"/>
              <a:defRPr sz="1600" b="0" i="0" u="none" strike="noStrike" cap="none">
                <a:solidFill>
                  <a:srgbClr val="454F5B"/>
                </a:solidFill>
                <a:latin typeface="Questrial"/>
                <a:ea typeface="Questrial"/>
                <a:cs typeface="Questrial"/>
                <a:sym typeface="Questrial"/>
              </a:defRPr>
            </a:lvl2pPr>
            <a:lvl3pPr marL="1371600" marR="0" lvl="2" indent="-342900" algn="l" rtl="0" eaLnBrk="1" hangingPunct="1">
              <a:lnSpc>
                <a:spcPct val="90000"/>
              </a:lnSpc>
              <a:spcBef>
                <a:spcPts val="500"/>
              </a:spcBef>
              <a:spcAft>
                <a:spcPts val="0"/>
              </a:spcAft>
              <a:buClr>
                <a:schemeClr val="accent2"/>
              </a:buClr>
              <a:buSzPts val="1800"/>
              <a:buFont typeface="Arial"/>
              <a:buChar char="•"/>
              <a:defRPr sz="1400" b="0" i="0" u="none" strike="noStrike" cap="none">
                <a:solidFill>
                  <a:srgbClr val="454F5B"/>
                </a:solidFill>
                <a:latin typeface="Questrial"/>
                <a:ea typeface="Questrial"/>
                <a:cs typeface="Questrial"/>
                <a:sym typeface="Questrial"/>
              </a:defRPr>
            </a:lvl3pPr>
            <a:lvl4pPr marL="1828800" marR="0" lvl="3" indent="-342900" algn="l" rtl="0" eaLnBrk="1" hangingPunct="1">
              <a:lnSpc>
                <a:spcPct val="90000"/>
              </a:lnSpc>
              <a:spcBef>
                <a:spcPts val="500"/>
              </a:spcBef>
              <a:spcAft>
                <a:spcPts val="0"/>
              </a:spcAft>
              <a:buClr>
                <a:schemeClr val="accent2"/>
              </a:buClr>
              <a:buSzPts val="1800"/>
              <a:buFont typeface="Arial"/>
              <a:buChar char="•"/>
              <a:defRPr sz="1200" b="0" i="0" u="none" strike="noStrike" cap="none">
                <a:solidFill>
                  <a:srgbClr val="454F5B"/>
                </a:solidFill>
                <a:latin typeface="Questrial"/>
                <a:ea typeface="Questrial"/>
                <a:cs typeface="Questrial"/>
                <a:sym typeface="Questrial"/>
              </a:defRPr>
            </a:lvl4pPr>
            <a:lvl5pPr marL="2286000" marR="0" lvl="4" indent="-342900" algn="l" rtl="0" eaLnBrk="1" hangingPunct="1">
              <a:lnSpc>
                <a:spcPct val="90000"/>
              </a:lnSpc>
              <a:spcBef>
                <a:spcPts val="500"/>
              </a:spcBef>
              <a:spcAft>
                <a:spcPts val="0"/>
              </a:spcAft>
              <a:buClr>
                <a:schemeClr val="accent2"/>
              </a:buClr>
              <a:buSzPts val="1800"/>
              <a:buFont typeface="Arial"/>
              <a:buChar char="•"/>
              <a:defRPr sz="1200" b="0" i="0" u="none" strike="noStrike" cap="none">
                <a:solidFill>
                  <a:srgbClr val="454F5B"/>
                </a:solidFill>
                <a:latin typeface="Questrial"/>
                <a:ea typeface="Questrial"/>
                <a:cs typeface="Questrial"/>
                <a:sym typeface="Questrial"/>
              </a:defRPr>
            </a:lvl5pPr>
            <a:lvl6pPr marL="2743200" marR="0" lvl="5"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buFont typeface="Arial"/>
              <a:buNone/>
            </a:pPr>
            <a:endParaRPr lang="en-NZ" sz="2400" dirty="0"/>
          </a:p>
        </p:txBody>
      </p:sp>
      <p:pic>
        <p:nvPicPr>
          <p:cNvPr id="5" name="Picture 4">
            <a:extLst>
              <a:ext uri="{FF2B5EF4-FFF2-40B4-BE49-F238E27FC236}">
                <a16:creationId xmlns:a16="http://schemas.microsoft.com/office/drawing/2014/main" id="{5AE2EFBF-517A-D113-A0A4-CC20041B190A}"/>
              </a:ext>
            </a:extLst>
          </p:cNvPr>
          <p:cNvPicPr>
            <a:picLocks noChangeAspect="1"/>
          </p:cNvPicPr>
          <p:nvPr/>
        </p:nvPicPr>
        <p:blipFill>
          <a:blip r:embed="rId2"/>
          <a:stretch>
            <a:fillRect/>
          </a:stretch>
        </p:blipFill>
        <p:spPr>
          <a:xfrm>
            <a:off x="5671562" y="1542376"/>
            <a:ext cx="5300236" cy="3582959"/>
          </a:xfrm>
          <a:prstGeom prst="rect">
            <a:avLst/>
          </a:prstGeom>
        </p:spPr>
      </p:pic>
      <p:pic>
        <p:nvPicPr>
          <p:cNvPr id="8" name="Picture 7">
            <a:extLst>
              <a:ext uri="{FF2B5EF4-FFF2-40B4-BE49-F238E27FC236}">
                <a16:creationId xmlns:a16="http://schemas.microsoft.com/office/drawing/2014/main" id="{B630C336-89B7-22EE-913C-05E353F552C4}"/>
              </a:ext>
            </a:extLst>
          </p:cNvPr>
          <p:cNvPicPr>
            <a:picLocks noChangeAspect="1"/>
          </p:cNvPicPr>
          <p:nvPr/>
        </p:nvPicPr>
        <p:blipFill>
          <a:blip r:embed="rId3"/>
          <a:stretch>
            <a:fillRect/>
          </a:stretch>
        </p:blipFill>
        <p:spPr>
          <a:xfrm>
            <a:off x="1124639" y="3565585"/>
            <a:ext cx="1174517" cy="2434033"/>
          </a:xfrm>
          <a:prstGeom prst="rect">
            <a:avLst/>
          </a:prstGeom>
        </p:spPr>
      </p:pic>
      <p:pic>
        <p:nvPicPr>
          <p:cNvPr id="10" name="Picture 9">
            <a:extLst>
              <a:ext uri="{FF2B5EF4-FFF2-40B4-BE49-F238E27FC236}">
                <a16:creationId xmlns:a16="http://schemas.microsoft.com/office/drawing/2014/main" id="{7AE77F28-9150-2D1C-2B8E-A1D33CF6CE0C}"/>
              </a:ext>
            </a:extLst>
          </p:cNvPr>
          <p:cNvPicPr>
            <a:picLocks noChangeAspect="1"/>
          </p:cNvPicPr>
          <p:nvPr/>
        </p:nvPicPr>
        <p:blipFill>
          <a:blip r:embed="rId4"/>
          <a:stretch>
            <a:fillRect/>
          </a:stretch>
        </p:blipFill>
        <p:spPr>
          <a:xfrm>
            <a:off x="1124639" y="1632250"/>
            <a:ext cx="3614601" cy="1784320"/>
          </a:xfrm>
          <a:prstGeom prst="rect">
            <a:avLst/>
          </a:prstGeom>
        </p:spPr>
      </p:pic>
      <p:pic>
        <p:nvPicPr>
          <p:cNvPr id="13" name="picture">
            <a:extLst>
              <a:ext uri="{FF2B5EF4-FFF2-40B4-BE49-F238E27FC236}">
                <a16:creationId xmlns:a16="http://schemas.microsoft.com/office/drawing/2014/main" id="{3D7F1038-65F8-84B8-2095-8ACA381822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79508" y="3565585"/>
            <a:ext cx="2546642" cy="2928905"/>
          </a:xfrm>
          <a:prstGeom prst="rect">
            <a:avLst/>
          </a:prstGeom>
        </p:spPr>
      </p:pic>
      <p:pic>
        <p:nvPicPr>
          <p:cNvPr id="24" name="Picture 23">
            <a:extLst>
              <a:ext uri="{FF2B5EF4-FFF2-40B4-BE49-F238E27FC236}">
                <a16:creationId xmlns:a16="http://schemas.microsoft.com/office/drawing/2014/main" id="{CABFDB33-6539-1EA1-CBE9-36F0DCC67EF8}"/>
              </a:ext>
            </a:extLst>
          </p:cNvPr>
          <p:cNvPicPr>
            <a:picLocks noChangeAspect="1"/>
          </p:cNvPicPr>
          <p:nvPr/>
        </p:nvPicPr>
        <p:blipFill>
          <a:blip r:embed="rId6"/>
          <a:stretch>
            <a:fillRect/>
          </a:stretch>
        </p:blipFill>
        <p:spPr>
          <a:xfrm>
            <a:off x="2410541" y="3888035"/>
            <a:ext cx="3502474" cy="1967282"/>
          </a:xfrm>
          <a:prstGeom prst="rect">
            <a:avLst/>
          </a:prstGeom>
        </p:spPr>
      </p:pic>
    </p:spTree>
    <p:extLst>
      <p:ext uri="{BB962C8B-B14F-4D97-AF65-F5344CB8AC3E}">
        <p14:creationId xmlns:p14="http://schemas.microsoft.com/office/powerpoint/2010/main" val="2993520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95239-38A6-2976-AD23-0498B71DB084}"/>
              </a:ext>
            </a:extLst>
          </p:cNvPr>
          <p:cNvSpPr>
            <a:spLocks noGrp="1"/>
          </p:cNvSpPr>
          <p:nvPr>
            <p:ph type="title"/>
          </p:nvPr>
        </p:nvSpPr>
        <p:spPr/>
        <p:txBody>
          <a:bodyPr/>
          <a:lstStyle/>
          <a:p>
            <a:r>
              <a:rPr lang="en-NZ" sz="4000"/>
              <a:t>My SB state-of-mind roller coaster</a:t>
            </a:r>
          </a:p>
        </p:txBody>
      </p:sp>
      <p:sp>
        <p:nvSpPr>
          <p:cNvPr id="4" name="Slide Number Placeholder 3">
            <a:extLst>
              <a:ext uri="{FF2B5EF4-FFF2-40B4-BE49-F238E27FC236}">
                <a16:creationId xmlns:a16="http://schemas.microsoft.com/office/drawing/2014/main" id="{0AE66849-076C-7F13-6D1E-C5E936BF6EA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NZ" smtClean="0"/>
              <a:t>19</a:t>
            </a:fld>
            <a:endParaRPr lang="en-NZ"/>
          </a:p>
        </p:txBody>
      </p:sp>
      <p:pic>
        <p:nvPicPr>
          <p:cNvPr id="6" name="Picture 5">
            <a:extLst>
              <a:ext uri="{FF2B5EF4-FFF2-40B4-BE49-F238E27FC236}">
                <a16:creationId xmlns:a16="http://schemas.microsoft.com/office/drawing/2014/main" id="{68772900-3F5C-08A4-14D5-ACF730A1036C}"/>
              </a:ext>
            </a:extLst>
          </p:cNvPr>
          <p:cNvPicPr>
            <a:picLocks noChangeAspect="1"/>
          </p:cNvPicPr>
          <p:nvPr/>
        </p:nvPicPr>
        <p:blipFill>
          <a:blip r:embed="rId2"/>
          <a:stretch>
            <a:fillRect/>
          </a:stretch>
        </p:blipFill>
        <p:spPr>
          <a:xfrm>
            <a:off x="814992" y="1862137"/>
            <a:ext cx="10759562" cy="3933356"/>
          </a:xfrm>
          <a:prstGeom prst="rect">
            <a:avLst/>
          </a:prstGeom>
        </p:spPr>
      </p:pic>
    </p:spTree>
    <p:extLst>
      <p:ext uri="{BB962C8B-B14F-4D97-AF65-F5344CB8AC3E}">
        <p14:creationId xmlns:p14="http://schemas.microsoft.com/office/powerpoint/2010/main" val="2891984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37305B-D9AA-4A6C-B757-871F81B645DF}"/>
              </a:ext>
            </a:extLst>
          </p:cNvPr>
          <p:cNvSpPr>
            <a:spLocks noGrp="1"/>
          </p:cNvSpPr>
          <p:nvPr>
            <p:ph type="title"/>
          </p:nvPr>
        </p:nvSpPr>
        <p:spPr/>
        <p:txBody>
          <a:bodyPr/>
          <a:lstStyle/>
          <a:p>
            <a:r>
              <a:rPr lang="mi-NZ" sz="4000" dirty="0">
                <a:solidFill>
                  <a:schemeClr val="accent1"/>
                </a:solidFill>
              </a:rPr>
              <a:t>Kia ora </a:t>
            </a:r>
            <a:endParaRPr lang="en-NZ" sz="4800" dirty="0">
              <a:solidFill>
                <a:schemeClr val="accent1"/>
              </a:solidFill>
            </a:endParaRPr>
          </a:p>
        </p:txBody>
      </p:sp>
      <p:sp>
        <p:nvSpPr>
          <p:cNvPr id="2" name="Text Placeholder 1">
            <a:extLst>
              <a:ext uri="{FF2B5EF4-FFF2-40B4-BE49-F238E27FC236}">
                <a16:creationId xmlns:a16="http://schemas.microsoft.com/office/drawing/2014/main" id="{D5976402-0AC9-0D02-6A9B-455E70B76D0B}"/>
              </a:ext>
            </a:extLst>
          </p:cNvPr>
          <p:cNvSpPr>
            <a:spLocks noGrp="1"/>
          </p:cNvSpPr>
          <p:nvPr>
            <p:ph type="body" idx="1"/>
          </p:nvPr>
        </p:nvSpPr>
        <p:spPr>
          <a:xfrm>
            <a:off x="1013254" y="1486238"/>
            <a:ext cx="7777776" cy="4270973"/>
          </a:xfrm>
        </p:spPr>
        <p:txBody>
          <a:bodyPr>
            <a:normAutofit fontScale="92500" lnSpcReduction="20000"/>
          </a:bodyPr>
          <a:lstStyle/>
          <a:p>
            <a:pPr marL="114300" indent="0">
              <a:buNone/>
            </a:pPr>
            <a:r>
              <a:rPr lang="en-NZ" sz="2400" dirty="0"/>
              <a:t>‘</a:t>
            </a:r>
            <a:r>
              <a:rPr lang="en-NZ" sz="2400" b="1" dirty="0"/>
              <a:t>Learning’ series </a:t>
            </a:r>
            <a:r>
              <a:rPr lang="en-NZ" sz="2400" dirty="0"/>
              <a:t>– so please ask questions and contribute to the discussion</a:t>
            </a:r>
          </a:p>
          <a:p>
            <a:pPr marL="114300" indent="0">
              <a:buNone/>
            </a:pPr>
            <a:endParaRPr lang="en-NZ" sz="2400" dirty="0"/>
          </a:p>
          <a:p>
            <a:r>
              <a:rPr lang="en-NZ" sz="2400" dirty="0"/>
              <a:t>Introductions – one purpose is building networks</a:t>
            </a:r>
          </a:p>
          <a:p>
            <a:r>
              <a:rPr lang="en-NZ" sz="2400" dirty="0"/>
              <a:t>Social investment update</a:t>
            </a:r>
          </a:p>
          <a:p>
            <a:r>
              <a:rPr lang="en-NZ" sz="2400" dirty="0"/>
              <a:t>Case study and learnings from Genesis Youth Trust – social bond pilot (two perspectives)</a:t>
            </a:r>
          </a:p>
          <a:p>
            <a:r>
              <a:rPr lang="en-NZ" sz="2400" dirty="0"/>
              <a:t>Components of an ecosystem for faster and better social bonds</a:t>
            </a:r>
          </a:p>
          <a:p>
            <a:r>
              <a:rPr lang="en-NZ" sz="2400" dirty="0"/>
              <a:t>(Timing)</a:t>
            </a:r>
          </a:p>
          <a:p>
            <a:pPr marL="114300" indent="0">
              <a:buNone/>
            </a:pPr>
            <a:endParaRPr lang="en-NZ" sz="2400" dirty="0"/>
          </a:p>
          <a:p>
            <a:pPr marL="114300" indent="0">
              <a:buNone/>
            </a:pPr>
            <a:endParaRPr lang="en-NZ" sz="2400" dirty="0"/>
          </a:p>
          <a:p>
            <a:pPr marL="114300" indent="0">
              <a:buNone/>
            </a:pPr>
            <a:endParaRPr lang="en-GB" sz="2400" dirty="0"/>
          </a:p>
          <a:p>
            <a:endParaRPr lang="en-GB" dirty="0"/>
          </a:p>
          <a:p>
            <a:pPr marL="114300" indent="0">
              <a:buNone/>
            </a:pPr>
            <a:endParaRPr lang="en-NZ" dirty="0"/>
          </a:p>
        </p:txBody>
      </p:sp>
      <p:sp>
        <p:nvSpPr>
          <p:cNvPr id="4" name="Slide Number Placeholder 3">
            <a:extLst>
              <a:ext uri="{FF2B5EF4-FFF2-40B4-BE49-F238E27FC236}">
                <a16:creationId xmlns:a16="http://schemas.microsoft.com/office/drawing/2014/main" id="{6C3EB881-29E5-8F50-7343-5642C72A7E3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NZ" smtClean="0"/>
              <a:t>2</a:t>
            </a:fld>
            <a:endParaRPr lang="en-NZ"/>
          </a:p>
        </p:txBody>
      </p:sp>
    </p:spTree>
    <p:extLst>
      <p:ext uri="{BB962C8B-B14F-4D97-AF65-F5344CB8AC3E}">
        <p14:creationId xmlns:p14="http://schemas.microsoft.com/office/powerpoint/2010/main" val="10688458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95239-38A6-2976-AD23-0498B71DB084}"/>
              </a:ext>
            </a:extLst>
          </p:cNvPr>
          <p:cNvSpPr>
            <a:spLocks noGrp="1"/>
          </p:cNvSpPr>
          <p:nvPr>
            <p:ph type="title"/>
          </p:nvPr>
        </p:nvSpPr>
        <p:spPr/>
        <p:txBody>
          <a:bodyPr/>
          <a:lstStyle/>
          <a:p>
            <a:r>
              <a:rPr lang="en-NZ" sz="4000"/>
              <a:t>Genesis operational model</a:t>
            </a:r>
          </a:p>
        </p:txBody>
      </p:sp>
      <p:sp>
        <p:nvSpPr>
          <p:cNvPr id="3" name="Text Placeholder 2">
            <a:extLst>
              <a:ext uri="{FF2B5EF4-FFF2-40B4-BE49-F238E27FC236}">
                <a16:creationId xmlns:a16="http://schemas.microsoft.com/office/drawing/2014/main" id="{4223C6EC-42AD-E97E-5DA9-DEC535D17EB8}"/>
              </a:ext>
            </a:extLst>
          </p:cNvPr>
          <p:cNvSpPr>
            <a:spLocks noGrp="1"/>
          </p:cNvSpPr>
          <p:nvPr>
            <p:ph type="body" idx="1"/>
          </p:nvPr>
        </p:nvSpPr>
        <p:spPr>
          <a:xfrm>
            <a:off x="934424" y="1691392"/>
            <a:ext cx="10419376" cy="4270973"/>
          </a:xfrm>
        </p:spPr>
        <p:txBody>
          <a:bodyPr/>
          <a:lstStyle/>
          <a:p>
            <a:pPr marL="114300" indent="0">
              <a:buNone/>
            </a:pPr>
            <a:endParaRPr lang="mi-NZ" dirty="0"/>
          </a:p>
          <a:p>
            <a:endParaRPr lang="en-NZ" dirty="0"/>
          </a:p>
        </p:txBody>
      </p:sp>
      <p:sp>
        <p:nvSpPr>
          <p:cNvPr id="4" name="Slide Number Placeholder 3">
            <a:extLst>
              <a:ext uri="{FF2B5EF4-FFF2-40B4-BE49-F238E27FC236}">
                <a16:creationId xmlns:a16="http://schemas.microsoft.com/office/drawing/2014/main" id="{0AE66849-076C-7F13-6D1E-C5E936BF6EA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NZ" smtClean="0"/>
              <a:t>20</a:t>
            </a:fld>
            <a:endParaRPr lang="en-NZ"/>
          </a:p>
        </p:txBody>
      </p:sp>
      <p:sp>
        <p:nvSpPr>
          <p:cNvPr id="6" name="Text Placeholder 1">
            <a:extLst>
              <a:ext uri="{FF2B5EF4-FFF2-40B4-BE49-F238E27FC236}">
                <a16:creationId xmlns:a16="http://schemas.microsoft.com/office/drawing/2014/main" id="{225B90FB-99FB-BFE1-1D30-0C955F4D6F35}"/>
              </a:ext>
            </a:extLst>
          </p:cNvPr>
          <p:cNvSpPr txBox="1">
            <a:spLocks/>
          </p:cNvSpPr>
          <p:nvPr/>
        </p:nvSpPr>
        <p:spPr>
          <a:xfrm>
            <a:off x="1013254" y="1424289"/>
            <a:ext cx="5496486" cy="2053008"/>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342900" algn="l" rtl="0" eaLnBrk="1" hangingPunct="1">
              <a:lnSpc>
                <a:spcPct val="120000"/>
              </a:lnSpc>
              <a:spcBef>
                <a:spcPts val="600"/>
              </a:spcBef>
              <a:spcAft>
                <a:spcPts val="0"/>
              </a:spcAft>
              <a:buClr>
                <a:schemeClr val="accent2"/>
              </a:buClr>
              <a:buSzPts val="1800"/>
              <a:buFont typeface="Arial"/>
              <a:buChar char="•"/>
              <a:defRPr sz="1800" b="0" i="0" u="none" strike="noStrike" cap="none">
                <a:solidFill>
                  <a:srgbClr val="454F5B"/>
                </a:solidFill>
                <a:latin typeface="Questrial"/>
                <a:ea typeface="Questrial"/>
                <a:cs typeface="Questrial"/>
                <a:sym typeface="Questrial"/>
              </a:defRPr>
            </a:lvl1pPr>
            <a:lvl2pPr marL="914400" marR="0" lvl="1" indent="-342900" algn="l" rtl="0" eaLnBrk="1" hangingPunct="1">
              <a:lnSpc>
                <a:spcPct val="90000"/>
              </a:lnSpc>
              <a:spcBef>
                <a:spcPts val="500"/>
              </a:spcBef>
              <a:spcAft>
                <a:spcPts val="0"/>
              </a:spcAft>
              <a:buClr>
                <a:schemeClr val="accent2"/>
              </a:buClr>
              <a:buSzPts val="1800"/>
              <a:buFont typeface="Arial"/>
              <a:buChar char="•"/>
              <a:defRPr sz="1600" b="0" i="0" u="none" strike="noStrike" cap="none">
                <a:solidFill>
                  <a:srgbClr val="454F5B"/>
                </a:solidFill>
                <a:latin typeface="Questrial"/>
                <a:ea typeface="Questrial"/>
                <a:cs typeface="Questrial"/>
                <a:sym typeface="Questrial"/>
              </a:defRPr>
            </a:lvl2pPr>
            <a:lvl3pPr marL="1371600" marR="0" lvl="2" indent="-342900" algn="l" rtl="0" eaLnBrk="1" hangingPunct="1">
              <a:lnSpc>
                <a:spcPct val="90000"/>
              </a:lnSpc>
              <a:spcBef>
                <a:spcPts val="500"/>
              </a:spcBef>
              <a:spcAft>
                <a:spcPts val="0"/>
              </a:spcAft>
              <a:buClr>
                <a:schemeClr val="accent2"/>
              </a:buClr>
              <a:buSzPts val="1800"/>
              <a:buFont typeface="Arial"/>
              <a:buChar char="•"/>
              <a:defRPr sz="1400" b="0" i="0" u="none" strike="noStrike" cap="none">
                <a:solidFill>
                  <a:srgbClr val="454F5B"/>
                </a:solidFill>
                <a:latin typeface="Questrial"/>
                <a:ea typeface="Questrial"/>
                <a:cs typeface="Questrial"/>
                <a:sym typeface="Questrial"/>
              </a:defRPr>
            </a:lvl3pPr>
            <a:lvl4pPr marL="1828800" marR="0" lvl="3" indent="-342900" algn="l" rtl="0" eaLnBrk="1" hangingPunct="1">
              <a:lnSpc>
                <a:spcPct val="90000"/>
              </a:lnSpc>
              <a:spcBef>
                <a:spcPts val="500"/>
              </a:spcBef>
              <a:spcAft>
                <a:spcPts val="0"/>
              </a:spcAft>
              <a:buClr>
                <a:schemeClr val="accent2"/>
              </a:buClr>
              <a:buSzPts val="1800"/>
              <a:buFont typeface="Arial"/>
              <a:buChar char="•"/>
              <a:defRPr sz="1200" b="0" i="0" u="none" strike="noStrike" cap="none">
                <a:solidFill>
                  <a:srgbClr val="454F5B"/>
                </a:solidFill>
                <a:latin typeface="Questrial"/>
                <a:ea typeface="Questrial"/>
                <a:cs typeface="Questrial"/>
                <a:sym typeface="Questrial"/>
              </a:defRPr>
            </a:lvl4pPr>
            <a:lvl5pPr marL="2286000" marR="0" lvl="4" indent="-342900" algn="l" rtl="0" eaLnBrk="1" hangingPunct="1">
              <a:lnSpc>
                <a:spcPct val="90000"/>
              </a:lnSpc>
              <a:spcBef>
                <a:spcPts val="500"/>
              </a:spcBef>
              <a:spcAft>
                <a:spcPts val="0"/>
              </a:spcAft>
              <a:buClr>
                <a:schemeClr val="accent2"/>
              </a:buClr>
              <a:buSzPts val="1800"/>
              <a:buFont typeface="Arial"/>
              <a:buChar char="•"/>
              <a:defRPr sz="1200" b="0" i="0" u="none" strike="noStrike" cap="none">
                <a:solidFill>
                  <a:srgbClr val="454F5B"/>
                </a:solidFill>
                <a:latin typeface="Questrial"/>
                <a:ea typeface="Questrial"/>
                <a:cs typeface="Questrial"/>
                <a:sym typeface="Questrial"/>
              </a:defRPr>
            </a:lvl5pPr>
            <a:lvl6pPr marL="2743200" marR="0" lvl="5"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NZ" dirty="0"/>
              <a:t>Youth offenders from Police (13-17)</a:t>
            </a:r>
          </a:p>
          <a:p>
            <a:r>
              <a:rPr lang="en-NZ" dirty="0"/>
              <a:t>Assess and enrol </a:t>
            </a:r>
          </a:p>
          <a:p>
            <a:r>
              <a:rPr lang="en-NZ" dirty="0"/>
              <a:t>Support time to 2 years/ more intensive</a:t>
            </a:r>
          </a:p>
          <a:p>
            <a:r>
              <a:rPr lang="en-NZ" dirty="0"/>
              <a:t>Social worker, mentor and counsellor combo</a:t>
            </a:r>
          </a:p>
          <a:p>
            <a:r>
              <a:rPr lang="en-NZ" dirty="0"/>
              <a:t>Hearts and minds</a:t>
            </a:r>
          </a:p>
          <a:p>
            <a:pPr marL="114300" indent="0">
              <a:buFont typeface="Arial"/>
              <a:buNone/>
            </a:pPr>
            <a:endParaRPr lang="en-NZ" sz="2400" dirty="0"/>
          </a:p>
        </p:txBody>
      </p:sp>
      <p:pic>
        <p:nvPicPr>
          <p:cNvPr id="8" name="Picture 7">
            <a:extLst>
              <a:ext uri="{FF2B5EF4-FFF2-40B4-BE49-F238E27FC236}">
                <a16:creationId xmlns:a16="http://schemas.microsoft.com/office/drawing/2014/main" id="{AFD4E289-E10E-066E-6FB4-8AEEBCB2F74F}"/>
              </a:ext>
            </a:extLst>
          </p:cNvPr>
          <p:cNvPicPr>
            <a:picLocks noChangeAspect="1"/>
          </p:cNvPicPr>
          <p:nvPr/>
        </p:nvPicPr>
        <p:blipFill>
          <a:blip r:embed="rId2"/>
          <a:stretch>
            <a:fillRect/>
          </a:stretch>
        </p:blipFill>
        <p:spPr>
          <a:xfrm>
            <a:off x="838200" y="3429000"/>
            <a:ext cx="10793026" cy="3211322"/>
          </a:xfrm>
          <a:prstGeom prst="rect">
            <a:avLst/>
          </a:prstGeom>
        </p:spPr>
      </p:pic>
      <p:sp>
        <p:nvSpPr>
          <p:cNvPr id="9" name="Text Placeholder 1">
            <a:extLst>
              <a:ext uri="{FF2B5EF4-FFF2-40B4-BE49-F238E27FC236}">
                <a16:creationId xmlns:a16="http://schemas.microsoft.com/office/drawing/2014/main" id="{B33B935F-6E32-6E95-0FDA-6BDF23612568}"/>
              </a:ext>
            </a:extLst>
          </p:cNvPr>
          <p:cNvSpPr txBox="1">
            <a:spLocks/>
          </p:cNvSpPr>
          <p:nvPr/>
        </p:nvSpPr>
        <p:spPr>
          <a:xfrm>
            <a:off x="6787166" y="1424289"/>
            <a:ext cx="4766787" cy="2004712"/>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342900" algn="l" rtl="0" eaLnBrk="1" hangingPunct="1">
              <a:lnSpc>
                <a:spcPct val="120000"/>
              </a:lnSpc>
              <a:spcBef>
                <a:spcPts val="600"/>
              </a:spcBef>
              <a:spcAft>
                <a:spcPts val="0"/>
              </a:spcAft>
              <a:buClr>
                <a:schemeClr val="accent2"/>
              </a:buClr>
              <a:buSzPts val="1800"/>
              <a:buFont typeface="Arial"/>
              <a:buChar char="•"/>
              <a:defRPr sz="1800" b="0" i="0" u="none" strike="noStrike" cap="none">
                <a:solidFill>
                  <a:srgbClr val="454F5B"/>
                </a:solidFill>
                <a:latin typeface="Questrial"/>
                <a:ea typeface="Questrial"/>
                <a:cs typeface="Questrial"/>
                <a:sym typeface="Questrial"/>
              </a:defRPr>
            </a:lvl1pPr>
            <a:lvl2pPr marL="914400" marR="0" lvl="1" indent="-342900" algn="l" rtl="0" eaLnBrk="1" hangingPunct="1">
              <a:lnSpc>
                <a:spcPct val="90000"/>
              </a:lnSpc>
              <a:spcBef>
                <a:spcPts val="500"/>
              </a:spcBef>
              <a:spcAft>
                <a:spcPts val="0"/>
              </a:spcAft>
              <a:buClr>
                <a:schemeClr val="accent2"/>
              </a:buClr>
              <a:buSzPts val="1800"/>
              <a:buFont typeface="Arial"/>
              <a:buChar char="•"/>
              <a:defRPr sz="1600" b="0" i="0" u="none" strike="noStrike" cap="none">
                <a:solidFill>
                  <a:srgbClr val="454F5B"/>
                </a:solidFill>
                <a:latin typeface="Questrial"/>
                <a:ea typeface="Questrial"/>
                <a:cs typeface="Questrial"/>
                <a:sym typeface="Questrial"/>
              </a:defRPr>
            </a:lvl2pPr>
            <a:lvl3pPr marL="1371600" marR="0" lvl="2" indent="-342900" algn="l" rtl="0" eaLnBrk="1" hangingPunct="1">
              <a:lnSpc>
                <a:spcPct val="90000"/>
              </a:lnSpc>
              <a:spcBef>
                <a:spcPts val="500"/>
              </a:spcBef>
              <a:spcAft>
                <a:spcPts val="0"/>
              </a:spcAft>
              <a:buClr>
                <a:schemeClr val="accent2"/>
              </a:buClr>
              <a:buSzPts val="1800"/>
              <a:buFont typeface="Arial"/>
              <a:buChar char="•"/>
              <a:defRPr sz="1400" b="0" i="0" u="none" strike="noStrike" cap="none">
                <a:solidFill>
                  <a:srgbClr val="454F5B"/>
                </a:solidFill>
                <a:latin typeface="Questrial"/>
                <a:ea typeface="Questrial"/>
                <a:cs typeface="Questrial"/>
                <a:sym typeface="Questrial"/>
              </a:defRPr>
            </a:lvl3pPr>
            <a:lvl4pPr marL="1828800" marR="0" lvl="3" indent="-342900" algn="l" rtl="0" eaLnBrk="1" hangingPunct="1">
              <a:lnSpc>
                <a:spcPct val="90000"/>
              </a:lnSpc>
              <a:spcBef>
                <a:spcPts val="500"/>
              </a:spcBef>
              <a:spcAft>
                <a:spcPts val="0"/>
              </a:spcAft>
              <a:buClr>
                <a:schemeClr val="accent2"/>
              </a:buClr>
              <a:buSzPts val="1800"/>
              <a:buFont typeface="Arial"/>
              <a:buChar char="•"/>
              <a:defRPr sz="1200" b="0" i="0" u="none" strike="noStrike" cap="none">
                <a:solidFill>
                  <a:srgbClr val="454F5B"/>
                </a:solidFill>
                <a:latin typeface="Questrial"/>
                <a:ea typeface="Questrial"/>
                <a:cs typeface="Questrial"/>
                <a:sym typeface="Questrial"/>
              </a:defRPr>
            </a:lvl4pPr>
            <a:lvl5pPr marL="2286000" marR="0" lvl="4" indent="-342900" algn="l" rtl="0" eaLnBrk="1" hangingPunct="1">
              <a:lnSpc>
                <a:spcPct val="90000"/>
              </a:lnSpc>
              <a:spcBef>
                <a:spcPts val="500"/>
              </a:spcBef>
              <a:spcAft>
                <a:spcPts val="0"/>
              </a:spcAft>
              <a:buClr>
                <a:schemeClr val="accent2"/>
              </a:buClr>
              <a:buSzPts val="1800"/>
              <a:buFont typeface="Arial"/>
              <a:buChar char="•"/>
              <a:defRPr sz="1200" b="0" i="0" u="none" strike="noStrike" cap="none">
                <a:solidFill>
                  <a:srgbClr val="454F5B"/>
                </a:solidFill>
                <a:latin typeface="Questrial"/>
                <a:ea typeface="Questrial"/>
                <a:cs typeface="Questrial"/>
                <a:sym typeface="Questrial"/>
              </a:defRPr>
            </a:lvl5pPr>
            <a:lvl6pPr marL="2743200" marR="0" lvl="5"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NZ" dirty="0"/>
              <a:t>YLS-CMI – criminogenic risk factors </a:t>
            </a:r>
          </a:p>
          <a:p>
            <a:r>
              <a:rPr lang="en-NZ" dirty="0"/>
              <a:t>Ongoing assessment</a:t>
            </a:r>
          </a:p>
          <a:p>
            <a:r>
              <a:rPr lang="en-NZ" dirty="0"/>
              <a:t>New peer networks</a:t>
            </a:r>
          </a:p>
          <a:p>
            <a:r>
              <a:rPr lang="en-NZ" dirty="0"/>
              <a:t>Links to Police</a:t>
            </a:r>
          </a:p>
          <a:p>
            <a:r>
              <a:rPr lang="en-NZ" dirty="0"/>
              <a:t>Excellent data </a:t>
            </a:r>
          </a:p>
          <a:p>
            <a:pPr marL="114300" indent="0">
              <a:buFont typeface="Arial"/>
              <a:buNone/>
            </a:pPr>
            <a:endParaRPr lang="en-NZ" sz="2400" dirty="0"/>
          </a:p>
          <a:p>
            <a:pPr marL="114300" indent="0">
              <a:buFont typeface="Arial"/>
              <a:buNone/>
            </a:pPr>
            <a:endParaRPr lang="en-NZ" sz="2400" dirty="0"/>
          </a:p>
        </p:txBody>
      </p:sp>
    </p:spTree>
    <p:extLst>
      <p:ext uri="{BB962C8B-B14F-4D97-AF65-F5344CB8AC3E}">
        <p14:creationId xmlns:p14="http://schemas.microsoft.com/office/powerpoint/2010/main" val="9234745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95239-38A6-2976-AD23-0498B71DB084}"/>
              </a:ext>
            </a:extLst>
          </p:cNvPr>
          <p:cNvSpPr>
            <a:spLocks noGrp="1"/>
          </p:cNvSpPr>
          <p:nvPr>
            <p:ph type="title"/>
          </p:nvPr>
        </p:nvSpPr>
        <p:spPr/>
        <p:txBody>
          <a:bodyPr/>
          <a:lstStyle/>
          <a:p>
            <a:r>
              <a:rPr lang="en-NZ" sz="4000"/>
              <a:t>Critical role of YLS-CMI</a:t>
            </a:r>
          </a:p>
        </p:txBody>
      </p:sp>
      <p:sp>
        <p:nvSpPr>
          <p:cNvPr id="3" name="Text Placeholder 2">
            <a:extLst>
              <a:ext uri="{FF2B5EF4-FFF2-40B4-BE49-F238E27FC236}">
                <a16:creationId xmlns:a16="http://schemas.microsoft.com/office/drawing/2014/main" id="{4223C6EC-42AD-E97E-5DA9-DEC535D17EB8}"/>
              </a:ext>
            </a:extLst>
          </p:cNvPr>
          <p:cNvSpPr>
            <a:spLocks noGrp="1"/>
          </p:cNvSpPr>
          <p:nvPr>
            <p:ph type="body" idx="1"/>
          </p:nvPr>
        </p:nvSpPr>
        <p:spPr>
          <a:xfrm>
            <a:off x="934424" y="1691392"/>
            <a:ext cx="10419376" cy="4270973"/>
          </a:xfrm>
        </p:spPr>
        <p:txBody>
          <a:bodyPr/>
          <a:lstStyle/>
          <a:p>
            <a:pPr marL="114300" indent="0">
              <a:buNone/>
            </a:pPr>
            <a:endParaRPr lang="mi-NZ" dirty="0"/>
          </a:p>
          <a:p>
            <a:endParaRPr lang="en-NZ" dirty="0"/>
          </a:p>
        </p:txBody>
      </p:sp>
      <p:sp>
        <p:nvSpPr>
          <p:cNvPr id="4" name="Slide Number Placeholder 3">
            <a:extLst>
              <a:ext uri="{FF2B5EF4-FFF2-40B4-BE49-F238E27FC236}">
                <a16:creationId xmlns:a16="http://schemas.microsoft.com/office/drawing/2014/main" id="{0AE66849-076C-7F13-6D1E-C5E936BF6EA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NZ" smtClean="0"/>
              <a:t>21</a:t>
            </a:fld>
            <a:endParaRPr lang="en-NZ"/>
          </a:p>
        </p:txBody>
      </p:sp>
      <p:pic>
        <p:nvPicPr>
          <p:cNvPr id="7" name="Picture 6">
            <a:extLst>
              <a:ext uri="{FF2B5EF4-FFF2-40B4-BE49-F238E27FC236}">
                <a16:creationId xmlns:a16="http://schemas.microsoft.com/office/drawing/2014/main" id="{B827D290-574E-00E6-FA38-DD9A206AAD94}"/>
              </a:ext>
            </a:extLst>
          </p:cNvPr>
          <p:cNvPicPr>
            <a:picLocks noChangeAspect="1"/>
          </p:cNvPicPr>
          <p:nvPr/>
        </p:nvPicPr>
        <p:blipFill>
          <a:blip r:embed="rId2"/>
          <a:stretch>
            <a:fillRect/>
          </a:stretch>
        </p:blipFill>
        <p:spPr>
          <a:xfrm>
            <a:off x="5917151" y="1514008"/>
            <a:ext cx="5340425" cy="4742430"/>
          </a:xfrm>
          <a:prstGeom prst="rect">
            <a:avLst/>
          </a:prstGeom>
        </p:spPr>
      </p:pic>
      <p:sp>
        <p:nvSpPr>
          <p:cNvPr id="8" name="Text Placeholder 1">
            <a:extLst>
              <a:ext uri="{FF2B5EF4-FFF2-40B4-BE49-F238E27FC236}">
                <a16:creationId xmlns:a16="http://schemas.microsoft.com/office/drawing/2014/main" id="{C83A5C7B-CFCA-0E8F-08D0-14CB27F18F7E}"/>
              </a:ext>
            </a:extLst>
          </p:cNvPr>
          <p:cNvSpPr txBox="1">
            <a:spLocks/>
          </p:cNvSpPr>
          <p:nvPr/>
        </p:nvSpPr>
        <p:spPr>
          <a:xfrm>
            <a:off x="934424" y="1840407"/>
            <a:ext cx="4461824" cy="4270973"/>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eaLnBrk="1" hangingPunct="1">
              <a:lnSpc>
                <a:spcPct val="120000"/>
              </a:lnSpc>
              <a:spcBef>
                <a:spcPts val="600"/>
              </a:spcBef>
              <a:spcAft>
                <a:spcPts val="0"/>
              </a:spcAft>
              <a:buClr>
                <a:schemeClr val="accent2"/>
              </a:buClr>
              <a:buSzPts val="1800"/>
              <a:buFont typeface="Arial"/>
              <a:buChar char="•"/>
              <a:defRPr sz="1800" b="0" i="0" u="none" strike="noStrike" cap="none">
                <a:solidFill>
                  <a:srgbClr val="454F5B"/>
                </a:solidFill>
                <a:latin typeface="Questrial"/>
                <a:ea typeface="Questrial"/>
                <a:cs typeface="Questrial"/>
                <a:sym typeface="Questrial"/>
              </a:defRPr>
            </a:lvl1pPr>
            <a:lvl2pPr marL="914400" marR="0" lvl="1" indent="-342900" algn="l" rtl="0" eaLnBrk="1" hangingPunct="1">
              <a:lnSpc>
                <a:spcPct val="90000"/>
              </a:lnSpc>
              <a:spcBef>
                <a:spcPts val="500"/>
              </a:spcBef>
              <a:spcAft>
                <a:spcPts val="0"/>
              </a:spcAft>
              <a:buClr>
                <a:schemeClr val="accent2"/>
              </a:buClr>
              <a:buSzPts val="1800"/>
              <a:buFont typeface="Arial"/>
              <a:buChar char="•"/>
              <a:defRPr sz="1600" b="0" i="0" u="none" strike="noStrike" cap="none">
                <a:solidFill>
                  <a:srgbClr val="454F5B"/>
                </a:solidFill>
                <a:latin typeface="Questrial"/>
                <a:ea typeface="Questrial"/>
                <a:cs typeface="Questrial"/>
                <a:sym typeface="Questrial"/>
              </a:defRPr>
            </a:lvl2pPr>
            <a:lvl3pPr marL="1371600" marR="0" lvl="2" indent="-342900" algn="l" rtl="0" eaLnBrk="1" hangingPunct="1">
              <a:lnSpc>
                <a:spcPct val="90000"/>
              </a:lnSpc>
              <a:spcBef>
                <a:spcPts val="500"/>
              </a:spcBef>
              <a:spcAft>
                <a:spcPts val="0"/>
              </a:spcAft>
              <a:buClr>
                <a:schemeClr val="accent2"/>
              </a:buClr>
              <a:buSzPts val="1800"/>
              <a:buFont typeface="Arial"/>
              <a:buChar char="•"/>
              <a:defRPr sz="1400" b="0" i="0" u="none" strike="noStrike" cap="none">
                <a:solidFill>
                  <a:srgbClr val="454F5B"/>
                </a:solidFill>
                <a:latin typeface="Questrial"/>
                <a:ea typeface="Questrial"/>
                <a:cs typeface="Questrial"/>
                <a:sym typeface="Questrial"/>
              </a:defRPr>
            </a:lvl3pPr>
            <a:lvl4pPr marL="1828800" marR="0" lvl="3" indent="-342900" algn="l" rtl="0" eaLnBrk="1" hangingPunct="1">
              <a:lnSpc>
                <a:spcPct val="90000"/>
              </a:lnSpc>
              <a:spcBef>
                <a:spcPts val="500"/>
              </a:spcBef>
              <a:spcAft>
                <a:spcPts val="0"/>
              </a:spcAft>
              <a:buClr>
                <a:schemeClr val="accent2"/>
              </a:buClr>
              <a:buSzPts val="1800"/>
              <a:buFont typeface="Arial"/>
              <a:buChar char="•"/>
              <a:defRPr sz="1200" b="0" i="0" u="none" strike="noStrike" cap="none">
                <a:solidFill>
                  <a:srgbClr val="454F5B"/>
                </a:solidFill>
                <a:latin typeface="Questrial"/>
                <a:ea typeface="Questrial"/>
                <a:cs typeface="Questrial"/>
                <a:sym typeface="Questrial"/>
              </a:defRPr>
            </a:lvl4pPr>
            <a:lvl5pPr marL="2286000" marR="0" lvl="4" indent="-342900" algn="l" rtl="0" eaLnBrk="1" hangingPunct="1">
              <a:lnSpc>
                <a:spcPct val="90000"/>
              </a:lnSpc>
              <a:spcBef>
                <a:spcPts val="500"/>
              </a:spcBef>
              <a:spcAft>
                <a:spcPts val="0"/>
              </a:spcAft>
              <a:buClr>
                <a:schemeClr val="accent2"/>
              </a:buClr>
              <a:buSzPts val="1800"/>
              <a:buFont typeface="Arial"/>
              <a:buChar char="•"/>
              <a:defRPr sz="1200" b="0" i="0" u="none" strike="noStrike" cap="none">
                <a:solidFill>
                  <a:srgbClr val="454F5B"/>
                </a:solidFill>
                <a:latin typeface="Questrial"/>
                <a:ea typeface="Questrial"/>
                <a:cs typeface="Questrial"/>
                <a:sym typeface="Questrial"/>
              </a:defRPr>
            </a:lvl5pPr>
            <a:lvl6pPr marL="2743200" marR="0" lvl="5"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NZ" sz="2000" dirty="0"/>
              <a:t>International validated tool</a:t>
            </a:r>
          </a:p>
          <a:p>
            <a:r>
              <a:rPr lang="en-NZ" sz="2000" dirty="0"/>
              <a:t>Evidence-based</a:t>
            </a:r>
          </a:p>
          <a:p>
            <a:r>
              <a:rPr lang="en-NZ" sz="2000" dirty="0"/>
              <a:t>Assess criminogenic risks – develop plans – focus effort</a:t>
            </a:r>
          </a:p>
          <a:p>
            <a:r>
              <a:rPr lang="en-NZ" sz="2000" dirty="0"/>
              <a:t>Review progress/change</a:t>
            </a:r>
          </a:p>
          <a:p>
            <a:r>
              <a:rPr lang="en-NZ" sz="2000" dirty="0"/>
              <a:t>Drive SB payments – especially first two years</a:t>
            </a:r>
          </a:p>
          <a:p>
            <a:pPr marL="114300" indent="0">
              <a:buFont typeface="Arial"/>
              <a:buNone/>
            </a:pPr>
            <a:endParaRPr lang="en-NZ" sz="2000" dirty="0"/>
          </a:p>
          <a:p>
            <a:pPr marL="114300" indent="0">
              <a:buFont typeface="Arial"/>
              <a:buNone/>
            </a:pPr>
            <a:endParaRPr lang="en-NZ" sz="2000" dirty="0"/>
          </a:p>
          <a:p>
            <a:pPr marL="114300" indent="0">
              <a:buFont typeface="Arial"/>
              <a:buNone/>
            </a:pPr>
            <a:endParaRPr lang="en-NZ" sz="2000" dirty="0"/>
          </a:p>
        </p:txBody>
      </p:sp>
    </p:spTree>
    <p:extLst>
      <p:ext uri="{BB962C8B-B14F-4D97-AF65-F5344CB8AC3E}">
        <p14:creationId xmlns:p14="http://schemas.microsoft.com/office/powerpoint/2010/main" val="2531465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95239-38A6-2976-AD23-0498B71DB084}"/>
              </a:ext>
            </a:extLst>
          </p:cNvPr>
          <p:cNvSpPr>
            <a:spLocks noGrp="1"/>
          </p:cNvSpPr>
          <p:nvPr>
            <p:ph type="title"/>
          </p:nvPr>
        </p:nvSpPr>
        <p:spPr/>
        <p:txBody>
          <a:bodyPr/>
          <a:lstStyle/>
          <a:p>
            <a:r>
              <a:rPr lang="en-NZ" sz="4000" dirty="0"/>
              <a:t>How we operationally used data</a:t>
            </a:r>
          </a:p>
        </p:txBody>
      </p:sp>
      <p:sp>
        <p:nvSpPr>
          <p:cNvPr id="3" name="Text Placeholder 2">
            <a:extLst>
              <a:ext uri="{FF2B5EF4-FFF2-40B4-BE49-F238E27FC236}">
                <a16:creationId xmlns:a16="http://schemas.microsoft.com/office/drawing/2014/main" id="{4223C6EC-42AD-E97E-5DA9-DEC535D17EB8}"/>
              </a:ext>
            </a:extLst>
          </p:cNvPr>
          <p:cNvSpPr>
            <a:spLocks noGrp="1"/>
          </p:cNvSpPr>
          <p:nvPr>
            <p:ph type="body" idx="1"/>
          </p:nvPr>
        </p:nvSpPr>
        <p:spPr>
          <a:xfrm>
            <a:off x="934424" y="2099255"/>
            <a:ext cx="10419376" cy="1378041"/>
          </a:xfrm>
        </p:spPr>
        <p:txBody>
          <a:bodyPr/>
          <a:lstStyle/>
          <a:p>
            <a:pPr marL="114300" indent="0">
              <a:buNone/>
            </a:pPr>
            <a:endParaRPr lang="mi-NZ" dirty="0"/>
          </a:p>
          <a:p>
            <a:endParaRPr lang="en-NZ" dirty="0"/>
          </a:p>
        </p:txBody>
      </p:sp>
      <p:sp>
        <p:nvSpPr>
          <p:cNvPr id="4" name="Slide Number Placeholder 3">
            <a:extLst>
              <a:ext uri="{FF2B5EF4-FFF2-40B4-BE49-F238E27FC236}">
                <a16:creationId xmlns:a16="http://schemas.microsoft.com/office/drawing/2014/main" id="{0AE66849-076C-7F13-6D1E-C5E936BF6EA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NZ" smtClean="0"/>
              <a:t>22</a:t>
            </a:fld>
            <a:endParaRPr lang="en-NZ"/>
          </a:p>
        </p:txBody>
      </p:sp>
      <p:sp>
        <p:nvSpPr>
          <p:cNvPr id="5" name="Text Placeholder 1">
            <a:extLst>
              <a:ext uri="{FF2B5EF4-FFF2-40B4-BE49-F238E27FC236}">
                <a16:creationId xmlns:a16="http://schemas.microsoft.com/office/drawing/2014/main" id="{3C60F0C2-B73D-9C4A-C0E5-99916C709C06}"/>
              </a:ext>
            </a:extLst>
          </p:cNvPr>
          <p:cNvSpPr txBox="1">
            <a:spLocks/>
          </p:cNvSpPr>
          <p:nvPr/>
        </p:nvSpPr>
        <p:spPr>
          <a:xfrm>
            <a:off x="813101" y="2215094"/>
            <a:ext cx="5496486" cy="1159171"/>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eaLnBrk="1" hangingPunct="1">
              <a:lnSpc>
                <a:spcPct val="120000"/>
              </a:lnSpc>
              <a:spcBef>
                <a:spcPts val="600"/>
              </a:spcBef>
              <a:spcAft>
                <a:spcPts val="0"/>
              </a:spcAft>
              <a:buClr>
                <a:schemeClr val="accent2"/>
              </a:buClr>
              <a:buSzPts val="1800"/>
              <a:buFont typeface="Arial"/>
              <a:buChar char="•"/>
              <a:defRPr sz="1800" b="0" i="0" u="none" strike="noStrike" cap="none">
                <a:solidFill>
                  <a:srgbClr val="454F5B"/>
                </a:solidFill>
                <a:latin typeface="Questrial"/>
                <a:ea typeface="Questrial"/>
                <a:cs typeface="Questrial"/>
                <a:sym typeface="Questrial"/>
              </a:defRPr>
            </a:lvl1pPr>
            <a:lvl2pPr marL="914400" marR="0" lvl="1" indent="-342900" algn="l" rtl="0" eaLnBrk="1" hangingPunct="1">
              <a:lnSpc>
                <a:spcPct val="90000"/>
              </a:lnSpc>
              <a:spcBef>
                <a:spcPts val="500"/>
              </a:spcBef>
              <a:spcAft>
                <a:spcPts val="0"/>
              </a:spcAft>
              <a:buClr>
                <a:schemeClr val="accent2"/>
              </a:buClr>
              <a:buSzPts val="1800"/>
              <a:buFont typeface="Arial"/>
              <a:buChar char="•"/>
              <a:defRPr sz="1600" b="0" i="0" u="none" strike="noStrike" cap="none">
                <a:solidFill>
                  <a:srgbClr val="454F5B"/>
                </a:solidFill>
                <a:latin typeface="Questrial"/>
                <a:ea typeface="Questrial"/>
                <a:cs typeface="Questrial"/>
                <a:sym typeface="Questrial"/>
              </a:defRPr>
            </a:lvl2pPr>
            <a:lvl3pPr marL="1371600" marR="0" lvl="2" indent="-342900" algn="l" rtl="0" eaLnBrk="1" hangingPunct="1">
              <a:lnSpc>
                <a:spcPct val="90000"/>
              </a:lnSpc>
              <a:spcBef>
                <a:spcPts val="500"/>
              </a:spcBef>
              <a:spcAft>
                <a:spcPts val="0"/>
              </a:spcAft>
              <a:buClr>
                <a:schemeClr val="accent2"/>
              </a:buClr>
              <a:buSzPts val="1800"/>
              <a:buFont typeface="Arial"/>
              <a:buChar char="•"/>
              <a:defRPr sz="1400" b="0" i="0" u="none" strike="noStrike" cap="none">
                <a:solidFill>
                  <a:srgbClr val="454F5B"/>
                </a:solidFill>
                <a:latin typeface="Questrial"/>
                <a:ea typeface="Questrial"/>
                <a:cs typeface="Questrial"/>
                <a:sym typeface="Questrial"/>
              </a:defRPr>
            </a:lvl3pPr>
            <a:lvl4pPr marL="1828800" marR="0" lvl="3" indent="-342900" algn="l" rtl="0" eaLnBrk="1" hangingPunct="1">
              <a:lnSpc>
                <a:spcPct val="90000"/>
              </a:lnSpc>
              <a:spcBef>
                <a:spcPts val="500"/>
              </a:spcBef>
              <a:spcAft>
                <a:spcPts val="0"/>
              </a:spcAft>
              <a:buClr>
                <a:schemeClr val="accent2"/>
              </a:buClr>
              <a:buSzPts val="1800"/>
              <a:buFont typeface="Arial"/>
              <a:buChar char="•"/>
              <a:defRPr sz="1200" b="0" i="0" u="none" strike="noStrike" cap="none">
                <a:solidFill>
                  <a:srgbClr val="454F5B"/>
                </a:solidFill>
                <a:latin typeface="Questrial"/>
                <a:ea typeface="Questrial"/>
                <a:cs typeface="Questrial"/>
                <a:sym typeface="Questrial"/>
              </a:defRPr>
            </a:lvl4pPr>
            <a:lvl5pPr marL="2286000" marR="0" lvl="4" indent="-342900" algn="l" rtl="0" eaLnBrk="1" hangingPunct="1">
              <a:lnSpc>
                <a:spcPct val="90000"/>
              </a:lnSpc>
              <a:spcBef>
                <a:spcPts val="500"/>
              </a:spcBef>
              <a:spcAft>
                <a:spcPts val="0"/>
              </a:spcAft>
              <a:buClr>
                <a:schemeClr val="accent2"/>
              </a:buClr>
              <a:buSzPts val="1800"/>
              <a:buFont typeface="Arial"/>
              <a:buChar char="•"/>
              <a:defRPr sz="1200" b="0" i="0" u="none" strike="noStrike" cap="none">
                <a:solidFill>
                  <a:srgbClr val="454F5B"/>
                </a:solidFill>
                <a:latin typeface="Questrial"/>
                <a:ea typeface="Questrial"/>
                <a:cs typeface="Questrial"/>
                <a:sym typeface="Questrial"/>
              </a:defRPr>
            </a:lvl5pPr>
            <a:lvl6pPr marL="2743200" marR="0" lvl="5"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NZ" sz="4000" dirty="0">
                <a:solidFill>
                  <a:schemeClr val="tx1"/>
                </a:solidFill>
              </a:rPr>
              <a:t>See dashboard</a:t>
            </a:r>
          </a:p>
          <a:p>
            <a:pPr marL="114300" indent="0">
              <a:buFont typeface="Arial"/>
              <a:buNone/>
            </a:pPr>
            <a:endParaRPr lang="en-NZ" sz="2400" dirty="0"/>
          </a:p>
        </p:txBody>
      </p:sp>
    </p:spTree>
    <p:extLst>
      <p:ext uri="{BB962C8B-B14F-4D97-AF65-F5344CB8AC3E}">
        <p14:creationId xmlns:p14="http://schemas.microsoft.com/office/powerpoint/2010/main" val="19701108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95239-38A6-2976-AD23-0498B71DB084}"/>
              </a:ext>
            </a:extLst>
          </p:cNvPr>
          <p:cNvSpPr>
            <a:spLocks noGrp="1"/>
          </p:cNvSpPr>
          <p:nvPr>
            <p:ph type="title"/>
          </p:nvPr>
        </p:nvSpPr>
        <p:spPr/>
        <p:txBody>
          <a:bodyPr/>
          <a:lstStyle/>
          <a:p>
            <a:r>
              <a:rPr lang="en-NZ" sz="4000"/>
              <a:t>Learnings </a:t>
            </a:r>
          </a:p>
        </p:txBody>
      </p:sp>
      <p:sp>
        <p:nvSpPr>
          <p:cNvPr id="3" name="Text Placeholder 2">
            <a:extLst>
              <a:ext uri="{FF2B5EF4-FFF2-40B4-BE49-F238E27FC236}">
                <a16:creationId xmlns:a16="http://schemas.microsoft.com/office/drawing/2014/main" id="{4223C6EC-42AD-E97E-5DA9-DEC535D17EB8}"/>
              </a:ext>
            </a:extLst>
          </p:cNvPr>
          <p:cNvSpPr>
            <a:spLocks noGrp="1"/>
          </p:cNvSpPr>
          <p:nvPr>
            <p:ph type="body" idx="1"/>
          </p:nvPr>
        </p:nvSpPr>
        <p:spPr>
          <a:xfrm>
            <a:off x="1013254" y="2458605"/>
            <a:ext cx="10419376" cy="4270973"/>
          </a:xfrm>
        </p:spPr>
        <p:txBody>
          <a:bodyPr/>
          <a:lstStyle/>
          <a:p>
            <a:pPr marL="114300" indent="0">
              <a:buNone/>
            </a:pPr>
            <a:endParaRPr lang="mi-NZ" dirty="0"/>
          </a:p>
          <a:p>
            <a:endParaRPr lang="en-NZ" dirty="0"/>
          </a:p>
        </p:txBody>
      </p:sp>
      <p:sp>
        <p:nvSpPr>
          <p:cNvPr id="4" name="Slide Number Placeholder 3">
            <a:extLst>
              <a:ext uri="{FF2B5EF4-FFF2-40B4-BE49-F238E27FC236}">
                <a16:creationId xmlns:a16="http://schemas.microsoft.com/office/drawing/2014/main" id="{0AE66849-076C-7F13-6D1E-C5E936BF6EA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NZ" smtClean="0"/>
              <a:t>23</a:t>
            </a:fld>
            <a:endParaRPr lang="en-NZ"/>
          </a:p>
        </p:txBody>
      </p:sp>
      <p:sp>
        <p:nvSpPr>
          <p:cNvPr id="7" name="TextBox 6">
            <a:extLst>
              <a:ext uri="{FF2B5EF4-FFF2-40B4-BE49-F238E27FC236}">
                <a16:creationId xmlns:a16="http://schemas.microsoft.com/office/drawing/2014/main" id="{C7118913-D680-E6EF-92AD-0E44998E5D31}"/>
              </a:ext>
            </a:extLst>
          </p:cNvPr>
          <p:cNvSpPr txBox="1"/>
          <p:nvPr/>
        </p:nvSpPr>
        <p:spPr>
          <a:xfrm>
            <a:off x="934424" y="1629320"/>
            <a:ext cx="11012195" cy="3971344"/>
          </a:xfrm>
          <a:prstGeom prst="rect">
            <a:avLst/>
          </a:prstGeom>
          <a:noFill/>
        </p:spPr>
        <p:txBody>
          <a:bodyPr wrap="square">
            <a:spAutoFit/>
          </a:bodyPr>
          <a:lstStyle/>
          <a:p>
            <a:pPr>
              <a:lnSpc>
                <a:spcPct val="115000"/>
              </a:lnSpc>
              <a:spcAft>
                <a:spcPts val="600"/>
              </a:spcAft>
            </a:pPr>
            <a:r>
              <a:rPr lang="en-NZ" sz="1800" dirty="0">
                <a:effectLst/>
                <a:latin typeface="Questrial" pitchFamily="2" charset="0"/>
                <a:ea typeface="Questrial" pitchFamily="2" charset="0"/>
                <a:cs typeface="Questrial" pitchFamily="2" charset="0"/>
              </a:rPr>
              <a:t> This bond has demonstrated the potential to make very large gains in wellbeing through better contracting approaches, potentially applicable across a variety of social services.</a:t>
            </a:r>
          </a:p>
          <a:p>
            <a:pPr marL="285750" lvl="0" indent="-285750">
              <a:lnSpc>
                <a:spcPct val="115000"/>
              </a:lnSpc>
              <a:buFont typeface="Arial" panose="020B0604020202020204" pitchFamily="34" charset="0"/>
              <a:buChar char="•"/>
            </a:pPr>
            <a:r>
              <a:rPr lang="en-NZ" sz="1800" dirty="0">
                <a:latin typeface="Questrial" pitchFamily="2" charset="0"/>
                <a:ea typeface="Questrial" pitchFamily="2" charset="0"/>
                <a:cs typeface="Questrial" pitchFamily="2" charset="0"/>
              </a:rPr>
              <a:t>Spend time doing the </a:t>
            </a:r>
            <a:r>
              <a:rPr lang="en-NZ" sz="1800" dirty="0">
                <a:effectLst/>
                <a:latin typeface="Questrial" pitchFamily="2" charset="0"/>
                <a:ea typeface="Questrial" pitchFamily="2" charset="0"/>
                <a:cs typeface="Questrial" pitchFamily="2" charset="0"/>
              </a:rPr>
              <a:t>initial policy analysis and identification of which outcomes matter: it’s crucial.</a:t>
            </a:r>
          </a:p>
          <a:p>
            <a:pPr lvl="0">
              <a:lnSpc>
                <a:spcPct val="115000"/>
              </a:lnSpc>
            </a:pPr>
            <a:endParaRPr lang="en-NZ" sz="1800" dirty="0">
              <a:effectLst/>
              <a:latin typeface="Questrial" pitchFamily="2" charset="0"/>
              <a:ea typeface="Questrial" pitchFamily="2" charset="0"/>
              <a:cs typeface="Questrial" pitchFamily="2" charset="0"/>
            </a:endParaRPr>
          </a:p>
          <a:p>
            <a:pPr marL="342900" lvl="0" indent="-342900">
              <a:lnSpc>
                <a:spcPct val="115000"/>
              </a:lnSpc>
              <a:buFont typeface="Arial" panose="020B0604020202020204" pitchFamily="34" charset="0"/>
              <a:buChar char="•"/>
            </a:pPr>
            <a:r>
              <a:rPr lang="en-NZ" sz="1800" dirty="0">
                <a:effectLst/>
                <a:latin typeface="Questrial" pitchFamily="2" charset="0"/>
                <a:ea typeface="Questrial" pitchFamily="2" charset="0"/>
                <a:cs typeface="Questrial" pitchFamily="2" charset="0"/>
              </a:rPr>
              <a:t>Although the key outcomes might be narrowly defined, often a programme might deliver a wider set of wellbeing improvements.</a:t>
            </a:r>
          </a:p>
          <a:p>
            <a:pPr lvl="0">
              <a:lnSpc>
                <a:spcPct val="115000"/>
              </a:lnSpc>
            </a:pPr>
            <a:endParaRPr lang="en-NZ" sz="1800" dirty="0">
              <a:effectLst/>
              <a:latin typeface="Questrial" pitchFamily="2" charset="0"/>
              <a:ea typeface="Questrial" pitchFamily="2" charset="0"/>
              <a:cs typeface="Questrial" pitchFamily="2" charset="0"/>
            </a:endParaRPr>
          </a:p>
          <a:p>
            <a:pPr marL="342900" lvl="0" indent="-342900">
              <a:lnSpc>
                <a:spcPct val="115000"/>
              </a:lnSpc>
              <a:buFont typeface="Arial" panose="020B0604020202020204" pitchFamily="34" charset="0"/>
              <a:buChar char="•"/>
            </a:pPr>
            <a:r>
              <a:rPr lang="en-NZ" sz="1800" dirty="0">
                <a:effectLst/>
                <a:latin typeface="Questrial" pitchFamily="2" charset="0"/>
                <a:ea typeface="Questrial" pitchFamily="2" charset="0"/>
                <a:cs typeface="Questrial" pitchFamily="2" charset="0"/>
              </a:rPr>
              <a:t>Often while the most important outcomes are longer-term there is a need to develop some interim outcome measures that indicate progress is in the right direction.  </a:t>
            </a:r>
          </a:p>
          <a:p>
            <a:pPr lvl="0">
              <a:lnSpc>
                <a:spcPct val="115000"/>
              </a:lnSpc>
            </a:pPr>
            <a:endParaRPr lang="en-NZ" sz="1800" dirty="0">
              <a:effectLst/>
              <a:latin typeface="Questrial" pitchFamily="2" charset="0"/>
              <a:ea typeface="Questrial" pitchFamily="2" charset="0"/>
              <a:cs typeface="Questrial" pitchFamily="2" charset="0"/>
            </a:endParaRPr>
          </a:p>
          <a:p>
            <a:pPr marL="342900" lvl="0" indent="-342900">
              <a:lnSpc>
                <a:spcPct val="115000"/>
              </a:lnSpc>
              <a:buFont typeface="Arial" panose="020B0604020202020204" pitchFamily="34" charset="0"/>
              <a:buChar char="•"/>
            </a:pPr>
            <a:r>
              <a:rPr lang="en-NZ" sz="1800" dirty="0">
                <a:latin typeface="Questrial" pitchFamily="2" charset="0"/>
                <a:ea typeface="Questrial" pitchFamily="2" charset="0"/>
                <a:cs typeface="Questrial" pitchFamily="2" charset="0"/>
              </a:rPr>
              <a:t>While they can be risky, outcome-based contracting offer a chance to make transparent- and improve- outcomes for groups not well served by existing government programmes. </a:t>
            </a:r>
            <a:endParaRPr lang="en-NZ" sz="1400" dirty="0">
              <a:solidFill>
                <a:srgbClr val="FF0000"/>
              </a:solidFill>
              <a:latin typeface="Questrial" pitchFamily="2" charset="0"/>
              <a:ea typeface="Questrial" pitchFamily="2" charset="0"/>
              <a:cs typeface="Questrial" pitchFamily="2" charset="0"/>
            </a:endParaRPr>
          </a:p>
        </p:txBody>
      </p:sp>
    </p:spTree>
    <p:extLst>
      <p:ext uri="{BB962C8B-B14F-4D97-AF65-F5344CB8AC3E}">
        <p14:creationId xmlns:p14="http://schemas.microsoft.com/office/powerpoint/2010/main" val="4364531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1D21F-A414-CCD0-7360-07021CFE7C89}"/>
              </a:ext>
            </a:extLst>
          </p:cNvPr>
          <p:cNvSpPr>
            <a:spLocks noGrp="1"/>
          </p:cNvSpPr>
          <p:nvPr>
            <p:ph type="title"/>
          </p:nvPr>
        </p:nvSpPr>
        <p:spPr/>
        <p:txBody>
          <a:bodyPr/>
          <a:lstStyle/>
          <a:p>
            <a:r>
              <a:rPr lang="en-NZ" sz="4000" dirty="0"/>
              <a:t>Learnings</a:t>
            </a:r>
          </a:p>
        </p:txBody>
      </p:sp>
      <p:sp>
        <p:nvSpPr>
          <p:cNvPr id="3" name="Text Placeholder 2">
            <a:extLst>
              <a:ext uri="{FF2B5EF4-FFF2-40B4-BE49-F238E27FC236}">
                <a16:creationId xmlns:a16="http://schemas.microsoft.com/office/drawing/2014/main" id="{17A4810E-1801-3E04-E1C4-3109AA9064D6}"/>
              </a:ext>
            </a:extLst>
          </p:cNvPr>
          <p:cNvSpPr>
            <a:spLocks noGrp="1"/>
          </p:cNvSpPr>
          <p:nvPr>
            <p:ph type="body" idx="1"/>
          </p:nvPr>
        </p:nvSpPr>
        <p:spPr>
          <a:xfrm>
            <a:off x="886312" y="1595072"/>
            <a:ext cx="10419376" cy="4270973"/>
          </a:xfrm>
        </p:spPr>
        <p:txBody>
          <a:bodyPr>
            <a:normAutofit fontScale="92500" lnSpcReduction="10000"/>
          </a:bodyPr>
          <a:lstStyle/>
          <a:p>
            <a:pPr marL="857250" indent="-857250">
              <a:lnSpc>
                <a:spcPct val="135000"/>
              </a:lnSpc>
              <a:spcBef>
                <a:spcPts val="0"/>
              </a:spcBef>
              <a:buClr>
                <a:srgbClr val="000000"/>
              </a:buClr>
            </a:pPr>
            <a:r>
              <a:rPr lang="en-NZ" dirty="0">
                <a:solidFill>
                  <a:srgbClr val="000000"/>
                </a:solidFill>
                <a:latin typeface="Questrial" pitchFamily="2" charset="0"/>
                <a:ea typeface="Questrial" pitchFamily="2" charset="0"/>
                <a:cs typeface="Questrial" pitchFamily="2" charset="0"/>
                <a:sym typeface="Arial"/>
              </a:rPr>
              <a:t>Long experience and powerful passion of front-line staff can be informed by the judicious creation and use of data to make changes that deliver better outcomes and improve lives.</a:t>
            </a:r>
          </a:p>
          <a:p>
            <a:pPr marL="857250" indent="-857250">
              <a:lnSpc>
                <a:spcPct val="135000"/>
              </a:lnSpc>
              <a:spcBef>
                <a:spcPts val="0"/>
              </a:spcBef>
              <a:buClr>
                <a:srgbClr val="000000"/>
              </a:buClr>
            </a:pPr>
            <a:endParaRPr lang="en-NZ" dirty="0">
              <a:solidFill>
                <a:srgbClr val="000000"/>
              </a:solidFill>
              <a:latin typeface="Questrial" pitchFamily="2" charset="0"/>
              <a:ea typeface="Questrial" pitchFamily="2" charset="0"/>
              <a:cs typeface="Questrial" pitchFamily="2" charset="0"/>
              <a:sym typeface="Arial"/>
            </a:endParaRPr>
          </a:p>
          <a:p>
            <a:pPr marL="857250" indent="-857250">
              <a:lnSpc>
                <a:spcPct val="135000"/>
              </a:lnSpc>
              <a:spcBef>
                <a:spcPts val="0"/>
              </a:spcBef>
              <a:buClr>
                <a:srgbClr val="000000"/>
              </a:buClr>
            </a:pPr>
            <a:r>
              <a:rPr lang="en-NZ" dirty="0">
                <a:solidFill>
                  <a:srgbClr val="000000"/>
                </a:solidFill>
                <a:latin typeface="Questrial" pitchFamily="2" charset="0"/>
                <a:ea typeface="Questrial" pitchFamily="2" charset="0"/>
                <a:cs typeface="Questrial" pitchFamily="2" charset="0"/>
                <a:sym typeface="Arial"/>
              </a:rPr>
              <a:t>Don’t underestimate the required cultural and structural changes that moving to outcome-based contracting can mean. This affects the often small scale not-for-profit providers as well as government agency staff. </a:t>
            </a:r>
          </a:p>
          <a:p>
            <a:pPr marL="857250" indent="-857250">
              <a:lnSpc>
                <a:spcPct val="135000"/>
              </a:lnSpc>
              <a:spcBef>
                <a:spcPts val="0"/>
              </a:spcBef>
              <a:buClr>
                <a:srgbClr val="000000"/>
              </a:buClr>
            </a:pPr>
            <a:endParaRPr lang="en-NZ" dirty="0">
              <a:solidFill>
                <a:srgbClr val="000000"/>
              </a:solidFill>
              <a:latin typeface="Questrial" pitchFamily="2" charset="0"/>
              <a:ea typeface="Questrial" pitchFamily="2" charset="0"/>
              <a:cs typeface="Questrial" pitchFamily="2" charset="0"/>
              <a:sym typeface="Arial"/>
            </a:endParaRPr>
          </a:p>
          <a:p>
            <a:pPr marL="857250" indent="-857250">
              <a:lnSpc>
                <a:spcPct val="135000"/>
              </a:lnSpc>
              <a:spcBef>
                <a:spcPts val="0"/>
              </a:spcBef>
              <a:buClr>
                <a:srgbClr val="000000"/>
              </a:buClr>
            </a:pPr>
            <a:r>
              <a:rPr lang="en-NZ" dirty="0">
                <a:solidFill>
                  <a:srgbClr val="000000"/>
                </a:solidFill>
                <a:latin typeface="Questrial" pitchFamily="2" charset="0"/>
                <a:ea typeface="Questrial" pitchFamily="2" charset="0"/>
                <a:cs typeface="Questrial" pitchFamily="2" charset="0"/>
                <a:sym typeface="Arial"/>
              </a:rPr>
              <a:t>A supportive system needs to be put in place to deal with the complexity of outcome-based contracts.  </a:t>
            </a:r>
          </a:p>
          <a:p>
            <a:pPr marL="857250" indent="-857250">
              <a:lnSpc>
                <a:spcPct val="135000"/>
              </a:lnSpc>
              <a:spcBef>
                <a:spcPts val="0"/>
              </a:spcBef>
              <a:buClr>
                <a:srgbClr val="000000"/>
              </a:buClr>
            </a:pPr>
            <a:endParaRPr lang="en-NZ" dirty="0">
              <a:solidFill>
                <a:srgbClr val="000000"/>
              </a:solidFill>
              <a:latin typeface="Questrial" pitchFamily="2" charset="0"/>
              <a:ea typeface="Questrial" pitchFamily="2" charset="0"/>
              <a:cs typeface="Questrial" pitchFamily="2" charset="0"/>
              <a:sym typeface="Arial"/>
            </a:endParaRPr>
          </a:p>
          <a:p>
            <a:pPr marL="857250" indent="-857250">
              <a:lnSpc>
                <a:spcPct val="135000"/>
              </a:lnSpc>
              <a:spcBef>
                <a:spcPts val="0"/>
              </a:spcBef>
              <a:buClr>
                <a:srgbClr val="000000"/>
              </a:buClr>
            </a:pPr>
            <a:r>
              <a:rPr lang="en-NZ" dirty="0">
                <a:solidFill>
                  <a:srgbClr val="000000"/>
                </a:solidFill>
                <a:latin typeface="Questrial" pitchFamily="2" charset="0"/>
                <a:ea typeface="Questrial" pitchFamily="2" charset="0"/>
                <a:cs typeface="Questrial" pitchFamily="2" charset="0"/>
                <a:sym typeface="Arial"/>
              </a:rPr>
              <a:t>Longer-term contracts are often required to support the additional investment in new service models and the supporting data and analytical tools. </a:t>
            </a:r>
          </a:p>
        </p:txBody>
      </p:sp>
      <p:sp>
        <p:nvSpPr>
          <p:cNvPr id="4" name="Slide Number Placeholder 3">
            <a:extLst>
              <a:ext uri="{FF2B5EF4-FFF2-40B4-BE49-F238E27FC236}">
                <a16:creationId xmlns:a16="http://schemas.microsoft.com/office/drawing/2014/main" id="{8DEFBE6D-E27F-B12F-D2FF-5D500D9BF25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NZ" smtClean="0"/>
              <a:t>24</a:t>
            </a:fld>
            <a:endParaRPr lang="en-NZ"/>
          </a:p>
        </p:txBody>
      </p:sp>
    </p:spTree>
    <p:extLst>
      <p:ext uri="{BB962C8B-B14F-4D97-AF65-F5344CB8AC3E}">
        <p14:creationId xmlns:p14="http://schemas.microsoft.com/office/powerpoint/2010/main" val="11576171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5D0C4-99BD-F576-1671-49F5DF1A854D}"/>
              </a:ext>
            </a:extLst>
          </p:cNvPr>
          <p:cNvSpPr>
            <a:spLocks noGrp="1"/>
          </p:cNvSpPr>
          <p:nvPr>
            <p:ph type="title"/>
          </p:nvPr>
        </p:nvSpPr>
        <p:spPr/>
        <p:txBody>
          <a:bodyPr/>
          <a:lstStyle/>
          <a:p>
            <a:r>
              <a:rPr lang="en-NZ" sz="4000" dirty="0"/>
              <a:t>Learnings</a:t>
            </a:r>
          </a:p>
        </p:txBody>
      </p:sp>
      <p:sp>
        <p:nvSpPr>
          <p:cNvPr id="3" name="Text Placeholder 2">
            <a:extLst>
              <a:ext uri="{FF2B5EF4-FFF2-40B4-BE49-F238E27FC236}">
                <a16:creationId xmlns:a16="http://schemas.microsoft.com/office/drawing/2014/main" id="{EAEF59D7-5BB6-E456-BEE4-500226CD7B86}"/>
              </a:ext>
            </a:extLst>
          </p:cNvPr>
          <p:cNvSpPr>
            <a:spLocks noGrp="1"/>
          </p:cNvSpPr>
          <p:nvPr>
            <p:ph type="body" idx="1"/>
          </p:nvPr>
        </p:nvSpPr>
        <p:spPr>
          <a:xfrm>
            <a:off x="934424" y="1673988"/>
            <a:ext cx="10419376" cy="4270973"/>
          </a:xfrm>
        </p:spPr>
        <p:txBody>
          <a:bodyPr>
            <a:normAutofit fontScale="92500" lnSpcReduction="10000"/>
          </a:bodyPr>
          <a:lstStyle/>
          <a:p>
            <a:pPr marL="857250" indent="-857250">
              <a:lnSpc>
                <a:spcPct val="115000"/>
              </a:lnSpc>
            </a:pPr>
            <a:r>
              <a:rPr lang="en-NZ" sz="1800" dirty="0">
                <a:effectLst/>
                <a:latin typeface="Questrial" pitchFamily="2" charset="0"/>
                <a:ea typeface="Questrial" pitchFamily="2" charset="0"/>
                <a:cs typeface="Questrial" pitchFamily="2" charset="0"/>
              </a:rPr>
              <a:t>This novel outcome-based contract, spanning multiple departmental areas of interest, would not have occurred if development of the initiative had been left to any of the line agencies responsible across the youth justice space.</a:t>
            </a:r>
          </a:p>
          <a:p>
            <a:pPr marL="0" indent="0">
              <a:lnSpc>
                <a:spcPct val="115000"/>
              </a:lnSpc>
              <a:buNone/>
            </a:pPr>
            <a:endParaRPr lang="en-NZ" sz="1800" dirty="0">
              <a:effectLst/>
              <a:latin typeface="Questrial" pitchFamily="2" charset="0"/>
              <a:ea typeface="Questrial" pitchFamily="2" charset="0"/>
              <a:cs typeface="Questrial" pitchFamily="2" charset="0"/>
            </a:endParaRPr>
          </a:p>
          <a:p>
            <a:pPr marL="857250" indent="-857250">
              <a:lnSpc>
                <a:spcPct val="115000"/>
              </a:lnSpc>
            </a:pPr>
            <a:r>
              <a:rPr lang="en-NZ" sz="1800" dirty="0">
                <a:effectLst/>
                <a:latin typeface="Questrial" pitchFamily="2" charset="0"/>
                <a:ea typeface="Questrial" pitchFamily="2" charset="0"/>
                <a:cs typeface="Questrial" pitchFamily="2" charset="0"/>
              </a:rPr>
              <a:t>Within-government structural options and financing arrangements need to be adopted that expedite new outcome-based contracts. </a:t>
            </a:r>
          </a:p>
          <a:p>
            <a:pPr marL="857250" indent="-857250">
              <a:lnSpc>
                <a:spcPct val="115000"/>
              </a:lnSpc>
            </a:pPr>
            <a:endParaRPr lang="en-NZ" sz="1800" dirty="0">
              <a:effectLst/>
              <a:latin typeface="Questrial" pitchFamily="2" charset="0"/>
              <a:ea typeface="Questrial" pitchFamily="2" charset="0"/>
              <a:cs typeface="Questrial" pitchFamily="2" charset="0"/>
            </a:endParaRPr>
          </a:p>
          <a:p>
            <a:pPr marL="857250" indent="-857250">
              <a:lnSpc>
                <a:spcPct val="115000"/>
              </a:lnSpc>
            </a:pPr>
            <a:r>
              <a:rPr lang="en-NZ" sz="1800" dirty="0">
                <a:effectLst/>
                <a:latin typeface="Questrial" pitchFamily="2" charset="0"/>
                <a:ea typeface="Questrial" pitchFamily="2" charset="0"/>
                <a:cs typeface="Questrial" pitchFamily="2" charset="0"/>
              </a:rPr>
              <a:t>There is a need to shift the incentives on departmental chief executives and their staff so that innovative and cross cutting contracts like SIBs receive genuine support at all points of linkage.</a:t>
            </a:r>
          </a:p>
          <a:p>
            <a:pPr marL="0" indent="0">
              <a:lnSpc>
                <a:spcPct val="115000"/>
              </a:lnSpc>
              <a:buNone/>
            </a:pPr>
            <a:endParaRPr lang="en-NZ" sz="1800" dirty="0">
              <a:effectLst/>
              <a:latin typeface="Questrial" pitchFamily="2" charset="0"/>
              <a:ea typeface="Questrial" pitchFamily="2" charset="0"/>
              <a:cs typeface="Questrial" pitchFamily="2" charset="0"/>
            </a:endParaRPr>
          </a:p>
          <a:p>
            <a:pPr marL="857250" indent="-857250">
              <a:lnSpc>
                <a:spcPct val="115000"/>
              </a:lnSpc>
              <a:spcAft>
                <a:spcPts val="600"/>
              </a:spcAft>
            </a:pPr>
            <a:r>
              <a:rPr lang="en-NZ" sz="1800" dirty="0">
                <a:effectLst/>
                <a:latin typeface="Questrial" pitchFamily="2" charset="0"/>
                <a:ea typeface="Questrial" pitchFamily="2" charset="0"/>
                <a:cs typeface="Questrial" pitchFamily="2" charset="0"/>
              </a:rPr>
              <a:t>We can expect greater interest from NZ financial markets in this sort of contract given its success and international trends.</a:t>
            </a:r>
          </a:p>
          <a:p>
            <a:endParaRPr lang="en-NZ" sz="1900" dirty="0">
              <a:latin typeface="Questrial" pitchFamily="2" charset="0"/>
              <a:ea typeface="Questrial" pitchFamily="2" charset="0"/>
              <a:cs typeface="Questrial" pitchFamily="2" charset="0"/>
            </a:endParaRPr>
          </a:p>
        </p:txBody>
      </p:sp>
      <p:sp>
        <p:nvSpPr>
          <p:cNvPr id="4" name="Slide Number Placeholder 3">
            <a:extLst>
              <a:ext uri="{FF2B5EF4-FFF2-40B4-BE49-F238E27FC236}">
                <a16:creationId xmlns:a16="http://schemas.microsoft.com/office/drawing/2014/main" id="{076618D6-243D-DD15-0F25-FD428977384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NZ" smtClean="0"/>
              <a:t>25</a:t>
            </a:fld>
            <a:endParaRPr lang="en-NZ"/>
          </a:p>
        </p:txBody>
      </p:sp>
    </p:spTree>
    <p:extLst>
      <p:ext uri="{BB962C8B-B14F-4D97-AF65-F5344CB8AC3E}">
        <p14:creationId xmlns:p14="http://schemas.microsoft.com/office/powerpoint/2010/main" val="29316114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37305B-D9AA-4A6C-B757-871F81B645DF}"/>
              </a:ext>
            </a:extLst>
          </p:cNvPr>
          <p:cNvSpPr>
            <a:spLocks noGrp="1"/>
          </p:cNvSpPr>
          <p:nvPr>
            <p:ph type="ctrTitle"/>
          </p:nvPr>
        </p:nvSpPr>
        <p:spPr>
          <a:xfrm>
            <a:off x="4152275" y="4749976"/>
            <a:ext cx="7556011" cy="1506281"/>
          </a:xfrm>
        </p:spPr>
        <p:txBody>
          <a:bodyPr/>
          <a:lstStyle/>
          <a:p>
            <a:r>
              <a:rPr lang="mi-NZ" sz="6000" dirty="0" err="1">
                <a:solidFill>
                  <a:schemeClr val="accent1"/>
                </a:solidFill>
              </a:rPr>
              <a:t>Looking</a:t>
            </a:r>
            <a:r>
              <a:rPr lang="mi-NZ" sz="6000" dirty="0">
                <a:solidFill>
                  <a:schemeClr val="accent1"/>
                </a:solidFill>
              </a:rPr>
              <a:t> </a:t>
            </a:r>
            <a:r>
              <a:rPr lang="mi-NZ" sz="6000" dirty="0" err="1">
                <a:solidFill>
                  <a:schemeClr val="accent1"/>
                </a:solidFill>
              </a:rPr>
              <a:t>forward</a:t>
            </a:r>
            <a:endParaRPr lang="en-NZ" sz="6000" dirty="0">
              <a:solidFill>
                <a:schemeClr val="accent1"/>
              </a:solidFill>
            </a:endParaRPr>
          </a:p>
        </p:txBody>
      </p:sp>
      <p:sp>
        <p:nvSpPr>
          <p:cNvPr id="4" name="Slide Number Placeholder 3">
            <a:extLst>
              <a:ext uri="{FF2B5EF4-FFF2-40B4-BE49-F238E27FC236}">
                <a16:creationId xmlns:a16="http://schemas.microsoft.com/office/drawing/2014/main" id="{6C3EB881-29E5-8F50-7343-5642C72A7E3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NZ" smtClean="0"/>
              <a:t>26</a:t>
            </a:fld>
            <a:endParaRPr lang="en-NZ"/>
          </a:p>
        </p:txBody>
      </p:sp>
    </p:spTree>
    <p:extLst>
      <p:ext uri="{BB962C8B-B14F-4D97-AF65-F5344CB8AC3E}">
        <p14:creationId xmlns:p14="http://schemas.microsoft.com/office/powerpoint/2010/main" val="4002664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95239-38A6-2976-AD23-0498B71DB084}"/>
              </a:ext>
            </a:extLst>
          </p:cNvPr>
          <p:cNvSpPr>
            <a:spLocks noGrp="1"/>
          </p:cNvSpPr>
          <p:nvPr>
            <p:ph type="title"/>
          </p:nvPr>
        </p:nvSpPr>
        <p:spPr/>
        <p:txBody>
          <a:bodyPr/>
          <a:lstStyle/>
          <a:p>
            <a:r>
              <a:rPr lang="en-NZ" sz="4000"/>
              <a:t>From bureaucratic to systemic</a:t>
            </a:r>
          </a:p>
        </p:txBody>
      </p:sp>
      <p:sp>
        <p:nvSpPr>
          <p:cNvPr id="4" name="Slide Number Placeholder 3">
            <a:extLst>
              <a:ext uri="{FF2B5EF4-FFF2-40B4-BE49-F238E27FC236}">
                <a16:creationId xmlns:a16="http://schemas.microsoft.com/office/drawing/2014/main" id="{0AE66849-076C-7F13-6D1E-C5E936BF6EA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NZ" smtClean="0"/>
              <a:t>27</a:t>
            </a:fld>
            <a:endParaRPr lang="en-NZ"/>
          </a:p>
        </p:txBody>
      </p:sp>
      <p:pic>
        <p:nvPicPr>
          <p:cNvPr id="6" name="Picture 5">
            <a:extLst>
              <a:ext uri="{FF2B5EF4-FFF2-40B4-BE49-F238E27FC236}">
                <a16:creationId xmlns:a16="http://schemas.microsoft.com/office/drawing/2014/main" id="{D3921FE6-5E5B-1646-1502-156937418B96}"/>
              </a:ext>
            </a:extLst>
          </p:cNvPr>
          <p:cNvPicPr>
            <a:picLocks noChangeAspect="1"/>
          </p:cNvPicPr>
          <p:nvPr/>
        </p:nvPicPr>
        <p:blipFill>
          <a:blip r:embed="rId2"/>
          <a:stretch>
            <a:fillRect/>
          </a:stretch>
        </p:blipFill>
        <p:spPr>
          <a:xfrm>
            <a:off x="4133883" y="1522960"/>
            <a:ext cx="3357563" cy="4919663"/>
          </a:xfrm>
          <a:prstGeom prst="rect">
            <a:avLst/>
          </a:prstGeom>
        </p:spPr>
      </p:pic>
    </p:spTree>
    <p:extLst>
      <p:ext uri="{BB962C8B-B14F-4D97-AF65-F5344CB8AC3E}">
        <p14:creationId xmlns:p14="http://schemas.microsoft.com/office/powerpoint/2010/main" val="14594881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95239-38A6-2976-AD23-0498B71DB084}"/>
              </a:ext>
            </a:extLst>
          </p:cNvPr>
          <p:cNvSpPr>
            <a:spLocks noGrp="1"/>
          </p:cNvSpPr>
          <p:nvPr>
            <p:ph type="title"/>
          </p:nvPr>
        </p:nvSpPr>
        <p:spPr/>
        <p:txBody>
          <a:bodyPr/>
          <a:lstStyle/>
          <a:p>
            <a:r>
              <a:rPr lang="en-NZ" sz="4000"/>
              <a:t>Problem solving machines</a:t>
            </a:r>
          </a:p>
        </p:txBody>
      </p:sp>
      <p:sp>
        <p:nvSpPr>
          <p:cNvPr id="3" name="Text Placeholder 2">
            <a:extLst>
              <a:ext uri="{FF2B5EF4-FFF2-40B4-BE49-F238E27FC236}">
                <a16:creationId xmlns:a16="http://schemas.microsoft.com/office/drawing/2014/main" id="{4223C6EC-42AD-E97E-5DA9-DEC535D17EB8}"/>
              </a:ext>
            </a:extLst>
          </p:cNvPr>
          <p:cNvSpPr>
            <a:spLocks noGrp="1"/>
          </p:cNvSpPr>
          <p:nvPr>
            <p:ph type="body" idx="1"/>
          </p:nvPr>
        </p:nvSpPr>
        <p:spPr>
          <a:xfrm>
            <a:off x="934424" y="1691392"/>
            <a:ext cx="5459937" cy="4270973"/>
          </a:xfrm>
        </p:spPr>
        <p:txBody>
          <a:bodyPr/>
          <a:lstStyle/>
          <a:p>
            <a:pPr marL="114300" indent="0">
              <a:buNone/>
            </a:pPr>
            <a:endParaRPr lang="mi-NZ" dirty="0"/>
          </a:p>
          <a:p>
            <a:endParaRPr lang="en-NZ" dirty="0"/>
          </a:p>
        </p:txBody>
      </p:sp>
      <p:sp>
        <p:nvSpPr>
          <p:cNvPr id="4" name="Slide Number Placeholder 3">
            <a:extLst>
              <a:ext uri="{FF2B5EF4-FFF2-40B4-BE49-F238E27FC236}">
                <a16:creationId xmlns:a16="http://schemas.microsoft.com/office/drawing/2014/main" id="{0AE66849-076C-7F13-6D1E-C5E936BF6EA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NZ" smtClean="0"/>
              <a:t>28</a:t>
            </a:fld>
            <a:endParaRPr lang="en-NZ"/>
          </a:p>
        </p:txBody>
      </p:sp>
      <p:pic>
        <p:nvPicPr>
          <p:cNvPr id="6" name="Picture 5">
            <a:extLst>
              <a:ext uri="{FF2B5EF4-FFF2-40B4-BE49-F238E27FC236}">
                <a16:creationId xmlns:a16="http://schemas.microsoft.com/office/drawing/2014/main" id="{9338AA7C-166D-6411-5C0E-4E47CFFE7DB4}"/>
              </a:ext>
            </a:extLst>
          </p:cNvPr>
          <p:cNvPicPr>
            <a:picLocks noChangeAspect="1"/>
          </p:cNvPicPr>
          <p:nvPr/>
        </p:nvPicPr>
        <p:blipFill>
          <a:blip r:embed="rId2"/>
          <a:stretch>
            <a:fillRect/>
          </a:stretch>
        </p:blipFill>
        <p:spPr>
          <a:xfrm>
            <a:off x="908663" y="2292171"/>
            <a:ext cx="10348913" cy="3162300"/>
          </a:xfrm>
          <a:prstGeom prst="rect">
            <a:avLst/>
          </a:prstGeom>
        </p:spPr>
      </p:pic>
    </p:spTree>
    <p:extLst>
      <p:ext uri="{BB962C8B-B14F-4D97-AF65-F5344CB8AC3E}">
        <p14:creationId xmlns:p14="http://schemas.microsoft.com/office/powerpoint/2010/main" val="20380521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95239-38A6-2976-AD23-0498B71DB084}"/>
              </a:ext>
            </a:extLst>
          </p:cNvPr>
          <p:cNvSpPr>
            <a:spLocks noGrp="1"/>
          </p:cNvSpPr>
          <p:nvPr>
            <p:ph type="title"/>
          </p:nvPr>
        </p:nvSpPr>
        <p:spPr/>
        <p:txBody>
          <a:bodyPr/>
          <a:lstStyle/>
          <a:p>
            <a:r>
              <a:rPr lang="en-NZ" sz="4000"/>
              <a:t>Better and faster</a:t>
            </a:r>
          </a:p>
        </p:txBody>
      </p:sp>
      <p:sp>
        <p:nvSpPr>
          <p:cNvPr id="4" name="Slide Number Placeholder 3">
            <a:extLst>
              <a:ext uri="{FF2B5EF4-FFF2-40B4-BE49-F238E27FC236}">
                <a16:creationId xmlns:a16="http://schemas.microsoft.com/office/drawing/2014/main" id="{0AE66849-076C-7F13-6D1E-C5E936BF6EA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NZ" smtClean="0"/>
              <a:t>29</a:t>
            </a:fld>
            <a:endParaRPr lang="en-NZ"/>
          </a:p>
        </p:txBody>
      </p:sp>
      <p:sp>
        <p:nvSpPr>
          <p:cNvPr id="7" name="TextBox 6">
            <a:extLst>
              <a:ext uri="{FF2B5EF4-FFF2-40B4-BE49-F238E27FC236}">
                <a16:creationId xmlns:a16="http://schemas.microsoft.com/office/drawing/2014/main" id="{7C9DB60C-6AF7-2ABF-D1E6-E201F0EC2B10}"/>
              </a:ext>
            </a:extLst>
          </p:cNvPr>
          <p:cNvSpPr txBox="1"/>
          <p:nvPr/>
        </p:nvSpPr>
        <p:spPr>
          <a:xfrm>
            <a:off x="888640" y="2087114"/>
            <a:ext cx="3863663" cy="3631763"/>
          </a:xfrm>
          <a:prstGeom prst="rect">
            <a:avLst/>
          </a:prstGeom>
          <a:noFill/>
        </p:spPr>
        <p:txBody>
          <a:bodyPr wrap="square">
            <a:spAutoFit/>
          </a:bodyPr>
          <a:lstStyle/>
          <a:p>
            <a:pPr marL="114300" indent="0">
              <a:buFont typeface="Arial"/>
              <a:buNone/>
            </a:pPr>
            <a:r>
              <a:rPr lang="en-NZ" sz="1800" dirty="0">
                <a:solidFill>
                  <a:schemeClr val="tx1"/>
                </a:solidFill>
                <a:latin typeface="Questrial" pitchFamily="2" charset="0"/>
                <a:ea typeface="Questrial" pitchFamily="2" charset="0"/>
                <a:cs typeface="Questrial" pitchFamily="2" charset="0"/>
              </a:rPr>
              <a:t>Building a thriving social bonds ecosystem will take time and require sophisticated infrastructure.</a:t>
            </a:r>
          </a:p>
          <a:p>
            <a:pPr marL="114300" indent="0">
              <a:buFont typeface="Arial"/>
              <a:buNone/>
            </a:pPr>
            <a:endParaRPr lang="en-NZ" sz="1800" dirty="0">
              <a:solidFill>
                <a:schemeClr val="tx1"/>
              </a:solidFill>
              <a:latin typeface="Questrial" pitchFamily="2" charset="0"/>
              <a:ea typeface="Questrial" pitchFamily="2" charset="0"/>
              <a:cs typeface="Questrial" pitchFamily="2" charset="0"/>
            </a:endParaRPr>
          </a:p>
          <a:p>
            <a:pPr marL="114300" indent="0">
              <a:buFont typeface="Arial"/>
              <a:buNone/>
            </a:pPr>
            <a:r>
              <a:rPr lang="en-NZ" sz="1800" dirty="0">
                <a:solidFill>
                  <a:schemeClr val="tx1"/>
                </a:solidFill>
                <a:latin typeface="Questrial" pitchFamily="2" charset="0"/>
                <a:ea typeface="Questrial" pitchFamily="2" charset="0"/>
                <a:cs typeface="Questrial" pitchFamily="2" charset="0"/>
              </a:rPr>
              <a:t>But don’t wait until everything is perfectly in place.  </a:t>
            </a:r>
          </a:p>
          <a:p>
            <a:pPr marL="114300" indent="0">
              <a:buFont typeface="Arial"/>
              <a:buNone/>
            </a:pPr>
            <a:endParaRPr lang="en-NZ" sz="1800" dirty="0">
              <a:solidFill>
                <a:schemeClr val="tx1"/>
              </a:solidFill>
              <a:latin typeface="Questrial" pitchFamily="2" charset="0"/>
              <a:ea typeface="Questrial" pitchFamily="2" charset="0"/>
              <a:cs typeface="Questrial" pitchFamily="2" charset="0"/>
            </a:endParaRPr>
          </a:p>
          <a:p>
            <a:pPr marL="114300" indent="0">
              <a:buFont typeface="Arial"/>
              <a:buNone/>
            </a:pPr>
            <a:r>
              <a:rPr lang="en-NZ" sz="1800" dirty="0">
                <a:solidFill>
                  <a:schemeClr val="tx1"/>
                </a:solidFill>
                <a:latin typeface="Questrial" pitchFamily="2" charset="0"/>
                <a:ea typeface="Questrial" pitchFamily="2" charset="0"/>
                <a:cs typeface="Questrial" pitchFamily="2" charset="0"/>
              </a:rPr>
              <a:t>Focus on the ‘the deal’ to get moving and build an outcomes focused culture. Create the  infrastructure as you go.</a:t>
            </a:r>
          </a:p>
          <a:p>
            <a:pPr marL="114300" indent="0">
              <a:buFont typeface="Arial"/>
              <a:buNone/>
            </a:pPr>
            <a:endParaRPr lang="en-NZ" sz="1400" dirty="0">
              <a:solidFill>
                <a:srgbClr val="FF0000"/>
              </a:solidFill>
              <a:latin typeface="Questrial" pitchFamily="2" charset="0"/>
              <a:ea typeface="Questrial" pitchFamily="2" charset="0"/>
              <a:cs typeface="Questrial" pitchFamily="2" charset="0"/>
            </a:endParaRPr>
          </a:p>
        </p:txBody>
      </p:sp>
      <p:pic>
        <p:nvPicPr>
          <p:cNvPr id="9" name="Picture 8">
            <a:extLst>
              <a:ext uri="{FF2B5EF4-FFF2-40B4-BE49-F238E27FC236}">
                <a16:creationId xmlns:a16="http://schemas.microsoft.com/office/drawing/2014/main" id="{E713B8F1-34DB-57BF-6757-BEB8C5BB950C}"/>
              </a:ext>
            </a:extLst>
          </p:cNvPr>
          <p:cNvPicPr>
            <a:picLocks noChangeAspect="1"/>
          </p:cNvPicPr>
          <p:nvPr/>
        </p:nvPicPr>
        <p:blipFill>
          <a:blip r:embed="rId2"/>
          <a:stretch>
            <a:fillRect/>
          </a:stretch>
        </p:blipFill>
        <p:spPr>
          <a:xfrm>
            <a:off x="5619834" y="519970"/>
            <a:ext cx="6124959" cy="6181112"/>
          </a:xfrm>
          <a:prstGeom prst="rect">
            <a:avLst/>
          </a:prstGeom>
        </p:spPr>
      </p:pic>
    </p:spTree>
    <p:extLst>
      <p:ext uri="{BB962C8B-B14F-4D97-AF65-F5344CB8AC3E}">
        <p14:creationId xmlns:p14="http://schemas.microsoft.com/office/powerpoint/2010/main" val="174485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37305B-D9AA-4A6C-B757-871F81B645DF}"/>
              </a:ext>
            </a:extLst>
          </p:cNvPr>
          <p:cNvSpPr>
            <a:spLocks noGrp="1"/>
          </p:cNvSpPr>
          <p:nvPr>
            <p:ph type="title"/>
          </p:nvPr>
        </p:nvSpPr>
        <p:spPr/>
        <p:txBody>
          <a:bodyPr/>
          <a:lstStyle/>
          <a:p>
            <a:r>
              <a:rPr lang="en-NZ" sz="4000" dirty="0"/>
              <a:t>Introduction </a:t>
            </a:r>
          </a:p>
        </p:txBody>
      </p:sp>
      <p:sp>
        <p:nvSpPr>
          <p:cNvPr id="2" name="Text Placeholder 1">
            <a:extLst>
              <a:ext uri="{FF2B5EF4-FFF2-40B4-BE49-F238E27FC236}">
                <a16:creationId xmlns:a16="http://schemas.microsoft.com/office/drawing/2014/main" id="{D5976402-0AC9-0D02-6A9B-455E70B76D0B}"/>
              </a:ext>
            </a:extLst>
          </p:cNvPr>
          <p:cNvSpPr>
            <a:spLocks noGrp="1"/>
          </p:cNvSpPr>
          <p:nvPr>
            <p:ph type="body" idx="1"/>
          </p:nvPr>
        </p:nvSpPr>
        <p:spPr>
          <a:xfrm>
            <a:off x="1013254" y="1840407"/>
            <a:ext cx="7777776" cy="4270973"/>
          </a:xfrm>
        </p:spPr>
        <p:txBody>
          <a:bodyPr/>
          <a:lstStyle/>
          <a:p>
            <a:pPr marL="114300" indent="0">
              <a:buNone/>
            </a:pPr>
            <a:r>
              <a:rPr lang="en-NZ" sz="2400" dirty="0"/>
              <a:t>Carl Bakker – Managing director Acuo (economic consultancy) and Chairman, G-Fund Limited (financial intermediary for the Genesis social impact bond)</a:t>
            </a:r>
          </a:p>
          <a:p>
            <a:pPr marL="114300" indent="0">
              <a:buNone/>
            </a:pPr>
            <a:endParaRPr lang="en-NZ" sz="2400" dirty="0"/>
          </a:p>
          <a:p>
            <a:pPr marL="114300" indent="0">
              <a:buNone/>
            </a:pPr>
            <a:r>
              <a:rPr lang="en-NZ" sz="2400" dirty="0"/>
              <a:t>Paul Stephenson – Synergia Partner, lead consultant for Genesis social impact bond.</a:t>
            </a:r>
            <a:endParaRPr lang="en-NZ" dirty="0"/>
          </a:p>
        </p:txBody>
      </p:sp>
      <p:sp>
        <p:nvSpPr>
          <p:cNvPr id="4" name="Slide Number Placeholder 3">
            <a:extLst>
              <a:ext uri="{FF2B5EF4-FFF2-40B4-BE49-F238E27FC236}">
                <a16:creationId xmlns:a16="http://schemas.microsoft.com/office/drawing/2014/main" id="{6C3EB881-29E5-8F50-7343-5642C72A7E3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NZ" smtClean="0"/>
              <a:t>3</a:t>
            </a:fld>
            <a:endParaRPr lang="en-NZ"/>
          </a:p>
        </p:txBody>
      </p:sp>
    </p:spTree>
    <p:extLst>
      <p:ext uri="{BB962C8B-B14F-4D97-AF65-F5344CB8AC3E}">
        <p14:creationId xmlns:p14="http://schemas.microsoft.com/office/powerpoint/2010/main" val="32248527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95239-38A6-2976-AD23-0498B71DB084}"/>
              </a:ext>
            </a:extLst>
          </p:cNvPr>
          <p:cNvSpPr>
            <a:spLocks noGrp="1"/>
          </p:cNvSpPr>
          <p:nvPr>
            <p:ph type="title"/>
          </p:nvPr>
        </p:nvSpPr>
        <p:spPr/>
        <p:txBody>
          <a:bodyPr/>
          <a:lstStyle/>
          <a:p>
            <a:r>
              <a:rPr lang="en-NZ" sz="4000"/>
              <a:t>Practical steps to getting going </a:t>
            </a:r>
          </a:p>
        </p:txBody>
      </p:sp>
      <p:sp>
        <p:nvSpPr>
          <p:cNvPr id="3" name="Text Placeholder 2">
            <a:extLst>
              <a:ext uri="{FF2B5EF4-FFF2-40B4-BE49-F238E27FC236}">
                <a16:creationId xmlns:a16="http://schemas.microsoft.com/office/drawing/2014/main" id="{4223C6EC-42AD-E97E-5DA9-DEC535D17EB8}"/>
              </a:ext>
            </a:extLst>
          </p:cNvPr>
          <p:cNvSpPr>
            <a:spLocks noGrp="1"/>
          </p:cNvSpPr>
          <p:nvPr>
            <p:ph type="body" idx="1"/>
          </p:nvPr>
        </p:nvSpPr>
        <p:spPr>
          <a:xfrm>
            <a:off x="934424" y="1691392"/>
            <a:ext cx="10419376" cy="4270973"/>
          </a:xfrm>
        </p:spPr>
        <p:txBody>
          <a:bodyPr/>
          <a:lstStyle/>
          <a:p>
            <a:pPr marL="114300" indent="0">
              <a:buNone/>
            </a:pPr>
            <a:endParaRPr lang="mi-NZ" dirty="0"/>
          </a:p>
          <a:p>
            <a:endParaRPr lang="en-NZ" dirty="0"/>
          </a:p>
        </p:txBody>
      </p:sp>
      <p:sp>
        <p:nvSpPr>
          <p:cNvPr id="4" name="Slide Number Placeholder 3">
            <a:extLst>
              <a:ext uri="{FF2B5EF4-FFF2-40B4-BE49-F238E27FC236}">
                <a16:creationId xmlns:a16="http://schemas.microsoft.com/office/drawing/2014/main" id="{0AE66849-076C-7F13-6D1E-C5E936BF6EA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NZ" smtClean="0"/>
              <a:t>30</a:t>
            </a:fld>
            <a:endParaRPr lang="en-NZ"/>
          </a:p>
        </p:txBody>
      </p:sp>
      <p:graphicFrame>
        <p:nvGraphicFramePr>
          <p:cNvPr id="7" name="Table 6">
            <a:extLst>
              <a:ext uri="{FF2B5EF4-FFF2-40B4-BE49-F238E27FC236}">
                <a16:creationId xmlns:a16="http://schemas.microsoft.com/office/drawing/2014/main" id="{C45A7E54-EBD5-A75F-A320-90E45F46018F}"/>
              </a:ext>
            </a:extLst>
          </p:cNvPr>
          <p:cNvGraphicFramePr>
            <a:graphicFrameLocks noGrp="1"/>
          </p:cNvGraphicFramePr>
          <p:nvPr>
            <p:extLst>
              <p:ext uri="{D42A27DB-BD31-4B8C-83A1-F6EECF244321}">
                <p14:modId xmlns:p14="http://schemas.microsoft.com/office/powerpoint/2010/main" val="3844434748"/>
              </p:ext>
            </p:extLst>
          </p:nvPr>
        </p:nvGraphicFramePr>
        <p:xfrm>
          <a:off x="1130771" y="1502718"/>
          <a:ext cx="9930457" cy="4953343"/>
        </p:xfrm>
        <a:graphic>
          <a:graphicData uri="http://schemas.openxmlformats.org/drawingml/2006/table">
            <a:tbl>
              <a:tblPr firstRow="1" firstCol="1" bandRow="1">
                <a:tableStyleId>{72833802-FEF1-4C79-8D5D-14CF1EAF98D9}</a:tableStyleId>
              </a:tblPr>
              <a:tblGrid>
                <a:gridCol w="1393559">
                  <a:extLst>
                    <a:ext uri="{9D8B030D-6E8A-4147-A177-3AD203B41FA5}">
                      <a16:colId xmlns:a16="http://schemas.microsoft.com/office/drawing/2014/main" val="2525115248"/>
                    </a:ext>
                  </a:extLst>
                </a:gridCol>
                <a:gridCol w="8536898">
                  <a:extLst>
                    <a:ext uri="{9D8B030D-6E8A-4147-A177-3AD203B41FA5}">
                      <a16:colId xmlns:a16="http://schemas.microsoft.com/office/drawing/2014/main" val="1527823793"/>
                    </a:ext>
                  </a:extLst>
                </a:gridCol>
              </a:tblGrid>
              <a:tr h="481793">
                <a:tc>
                  <a:txBody>
                    <a:bodyPr/>
                    <a:lstStyle/>
                    <a:p>
                      <a:pPr algn="ctr">
                        <a:lnSpc>
                          <a:spcPct val="107000"/>
                        </a:lnSpc>
                        <a:spcAft>
                          <a:spcPts val="800"/>
                        </a:spcAft>
                      </a:pPr>
                      <a:r>
                        <a:rPr lang="en-NZ" sz="1800" dirty="0">
                          <a:effectLst/>
                        </a:rPr>
                        <a:t>Org type</a:t>
                      </a:r>
                      <a:endParaRPr lang="en-NZ" sz="1800" dirty="0">
                        <a:effectLst/>
                        <a:latin typeface="Questrial" pitchFamily="2" charset="0"/>
                        <a:ea typeface="Questrial" pitchFamily="2" charset="0"/>
                        <a:cs typeface="Questrial" pitchFamily="2" charset="0"/>
                      </a:endParaRPr>
                    </a:p>
                  </a:txBody>
                  <a:tcPr marL="65568" marR="65568" marT="0" marB="0" anchor="ctr"/>
                </a:tc>
                <a:tc>
                  <a:txBody>
                    <a:bodyPr/>
                    <a:lstStyle/>
                    <a:p>
                      <a:pPr algn="ctr">
                        <a:lnSpc>
                          <a:spcPct val="107000"/>
                        </a:lnSpc>
                        <a:spcAft>
                          <a:spcPts val="800"/>
                        </a:spcAft>
                      </a:pPr>
                      <a:r>
                        <a:rPr lang="en-NZ" sz="1800" dirty="0">
                          <a:effectLst/>
                        </a:rPr>
                        <a:t>Getting moving</a:t>
                      </a:r>
                      <a:endParaRPr lang="en-NZ" sz="1800" dirty="0">
                        <a:effectLst/>
                        <a:latin typeface="Questrial" pitchFamily="2" charset="0"/>
                        <a:ea typeface="Questrial" pitchFamily="2" charset="0"/>
                        <a:cs typeface="Questrial" pitchFamily="2" charset="0"/>
                      </a:endParaRPr>
                    </a:p>
                  </a:txBody>
                  <a:tcPr marL="65568" marR="65568" marT="0" marB="0" anchor="ctr"/>
                </a:tc>
                <a:extLst>
                  <a:ext uri="{0D108BD9-81ED-4DB2-BD59-A6C34878D82A}">
                    <a16:rowId xmlns:a16="http://schemas.microsoft.com/office/drawing/2014/main" val="4082882374"/>
                  </a:ext>
                </a:extLst>
              </a:tr>
              <a:tr h="1059099">
                <a:tc>
                  <a:txBody>
                    <a:bodyPr/>
                    <a:lstStyle/>
                    <a:p>
                      <a:pPr>
                        <a:lnSpc>
                          <a:spcPct val="107000"/>
                        </a:lnSpc>
                        <a:spcAft>
                          <a:spcPts val="800"/>
                        </a:spcAft>
                      </a:pPr>
                      <a:r>
                        <a:rPr lang="en-NZ" sz="1400" dirty="0">
                          <a:effectLst/>
                        </a:rPr>
                        <a:t>Provider</a:t>
                      </a:r>
                      <a:endParaRPr lang="en-NZ" sz="1400" dirty="0">
                        <a:effectLst/>
                        <a:latin typeface="Questrial" pitchFamily="2" charset="0"/>
                        <a:ea typeface="Questrial" pitchFamily="2" charset="0"/>
                        <a:cs typeface="Questrial" pitchFamily="2" charset="0"/>
                      </a:endParaRPr>
                    </a:p>
                  </a:txBody>
                  <a:tcPr marL="65568" marR="65568" marT="0" marB="0" anchor="ctr"/>
                </a:tc>
                <a:tc>
                  <a:txBody>
                    <a:bodyPr/>
                    <a:lstStyle/>
                    <a:p>
                      <a:pPr algn="l">
                        <a:lnSpc>
                          <a:spcPct val="107000"/>
                        </a:lnSpc>
                        <a:spcAft>
                          <a:spcPts val="800"/>
                        </a:spcAft>
                      </a:pPr>
                      <a:r>
                        <a:rPr lang="en-NZ" sz="1400" dirty="0">
                          <a:effectLst/>
                        </a:rPr>
                        <a:t>Identify situations where a bond solution adds value e.g. – high cost or ongoing cost (MH high &amp; complex needs); key life inflexion point (youth crime), new insight (TBIs and incarceration).  Places where change produces high value.</a:t>
                      </a:r>
                    </a:p>
                    <a:p>
                      <a:pPr algn="l">
                        <a:lnSpc>
                          <a:spcPct val="107000"/>
                        </a:lnSpc>
                        <a:spcAft>
                          <a:spcPts val="800"/>
                        </a:spcAft>
                      </a:pPr>
                      <a:r>
                        <a:rPr lang="en-NZ" sz="1400" dirty="0">
                          <a:effectLst/>
                        </a:rPr>
                        <a:t> </a:t>
                      </a:r>
                      <a:endParaRPr lang="en-NZ" sz="1400" dirty="0">
                        <a:effectLst/>
                        <a:latin typeface="Questrial" pitchFamily="2" charset="0"/>
                        <a:ea typeface="Questrial" pitchFamily="2" charset="0"/>
                        <a:cs typeface="Questrial" pitchFamily="2" charset="0"/>
                      </a:endParaRPr>
                    </a:p>
                  </a:txBody>
                  <a:tcPr marL="65568" marR="65568" marT="0" marB="0" anchor="ctr"/>
                </a:tc>
                <a:extLst>
                  <a:ext uri="{0D108BD9-81ED-4DB2-BD59-A6C34878D82A}">
                    <a16:rowId xmlns:a16="http://schemas.microsoft.com/office/drawing/2014/main" val="1581722775"/>
                  </a:ext>
                </a:extLst>
              </a:tr>
              <a:tr h="867307">
                <a:tc>
                  <a:txBody>
                    <a:bodyPr/>
                    <a:lstStyle/>
                    <a:p>
                      <a:pPr>
                        <a:lnSpc>
                          <a:spcPct val="107000"/>
                        </a:lnSpc>
                        <a:spcAft>
                          <a:spcPts val="800"/>
                        </a:spcAft>
                      </a:pPr>
                      <a:r>
                        <a:rPr lang="en-NZ" sz="1400" dirty="0">
                          <a:effectLst/>
                        </a:rPr>
                        <a:t>Intermediary</a:t>
                      </a:r>
                      <a:endParaRPr lang="en-NZ" sz="1400" dirty="0">
                        <a:effectLst/>
                        <a:latin typeface="Questrial" pitchFamily="2" charset="0"/>
                        <a:ea typeface="Questrial" pitchFamily="2" charset="0"/>
                        <a:cs typeface="Questrial" pitchFamily="2" charset="0"/>
                      </a:endParaRPr>
                    </a:p>
                  </a:txBody>
                  <a:tcPr marL="65568" marR="65568" marT="0" marB="0" anchor="ctr"/>
                </a:tc>
                <a:tc>
                  <a:txBody>
                    <a:bodyPr/>
                    <a:lstStyle/>
                    <a:p>
                      <a:pPr algn="l">
                        <a:lnSpc>
                          <a:spcPct val="107000"/>
                        </a:lnSpc>
                        <a:spcAft>
                          <a:spcPts val="800"/>
                        </a:spcAft>
                      </a:pPr>
                      <a:r>
                        <a:rPr lang="en-NZ" sz="1400" dirty="0">
                          <a:effectLst/>
                        </a:rPr>
                        <a:t>Build relationships with thought leaders, investors, funders, Iwi.  Scope potential deals (who, what, how, how much, how measure, what value) and determine own role and value add.</a:t>
                      </a:r>
                    </a:p>
                    <a:p>
                      <a:pPr algn="l">
                        <a:lnSpc>
                          <a:spcPct val="107000"/>
                        </a:lnSpc>
                        <a:spcAft>
                          <a:spcPts val="800"/>
                        </a:spcAft>
                      </a:pPr>
                      <a:r>
                        <a:rPr lang="en-NZ" sz="1400" dirty="0">
                          <a:effectLst/>
                        </a:rPr>
                        <a:t> </a:t>
                      </a:r>
                      <a:endParaRPr lang="en-NZ" sz="1400" dirty="0">
                        <a:effectLst/>
                        <a:latin typeface="Questrial" pitchFamily="2" charset="0"/>
                        <a:ea typeface="Questrial" pitchFamily="2" charset="0"/>
                        <a:cs typeface="Questrial" pitchFamily="2" charset="0"/>
                      </a:endParaRPr>
                    </a:p>
                  </a:txBody>
                  <a:tcPr marL="65568" marR="65568" marT="0" marB="0" anchor="ctr"/>
                </a:tc>
                <a:extLst>
                  <a:ext uri="{0D108BD9-81ED-4DB2-BD59-A6C34878D82A}">
                    <a16:rowId xmlns:a16="http://schemas.microsoft.com/office/drawing/2014/main" val="2755395318"/>
                  </a:ext>
                </a:extLst>
              </a:tr>
              <a:tr h="705341">
                <a:tc>
                  <a:txBody>
                    <a:bodyPr/>
                    <a:lstStyle/>
                    <a:p>
                      <a:pPr>
                        <a:lnSpc>
                          <a:spcPct val="107000"/>
                        </a:lnSpc>
                        <a:spcAft>
                          <a:spcPts val="800"/>
                        </a:spcAft>
                      </a:pPr>
                      <a:r>
                        <a:rPr lang="en-NZ" sz="1400">
                          <a:effectLst/>
                        </a:rPr>
                        <a:t>Data support</a:t>
                      </a:r>
                      <a:endParaRPr lang="en-NZ" sz="1400">
                        <a:effectLst/>
                        <a:latin typeface="Questrial" pitchFamily="2" charset="0"/>
                        <a:ea typeface="Questrial" pitchFamily="2" charset="0"/>
                        <a:cs typeface="Questrial" pitchFamily="2" charset="0"/>
                      </a:endParaRPr>
                    </a:p>
                  </a:txBody>
                  <a:tcPr marL="65568" marR="65568" marT="0" marB="0" anchor="ctr"/>
                </a:tc>
                <a:tc>
                  <a:txBody>
                    <a:bodyPr/>
                    <a:lstStyle/>
                    <a:p>
                      <a:pPr algn="l">
                        <a:lnSpc>
                          <a:spcPct val="107000"/>
                        </a:lnSpc>
                        <a:spcAft>
                          <a:spcPts val="800"/>
                        </a:spcAft>
                      </a:pPr>
                      <a:r>
                        <a:rPr lang="en-NZ" sz="1400" dirty="0">
                          <a:effectLst/>
                        </a:rPr>
                        <a:t>Identify data tools, linked data skills, value methodologies.  Help to optimise operations, show performance and tell value story.  Be efficient and show your own value.</a:t>
                      </a:r>
                    </a:p>
                    <a:p>
                      <a:pPr algn="l">
                        <a:lnSpc>
                          <a:spcPct val="107000"/>
                        </a:lnSpc>
                        <a:spcAft>
                          <a:spcPts val="800"/>
                        </a:spcAft>
                      </a:pPr>
                      <a:r>
                        <a:rPr lang="en-NZ" sz="1400" dirty="0">
                          <a:effectLst/>
                        </a:rPr>
                        <a:t> </a:t>
                      </a:r>
                      <a:endParaRPr lang="en-NZ" sz="1400" dirty="0">
                        <a:effectLst/>
                        <a:latin typeface="Questrial" pitchFamily="2" charset="0"/>
                        <a:ea typeface="Questrial" pitchFamily="2" charset="0"/>
                        <a:cs typeface="Questrial" pitchFamily="2" charset="0"/>
                      </a:endParaRPr>
                    </a:p>
                  </a:txBody>
                  <a:tcPr marL="65568" marR="65568" marT="0" marB="0" anchor="ctr"/>
                </a:tc>
                <a:extLst>
                  <a:ext uri="{0D108BD9-81ED-4DB2-BD59-A6C34878D82A}">
                    <a16:rowId xmlns:a16="http://schemas.microsoft.com/office/drawing/2014/main" val="2058552799"/>
                  </a:ext>
                </a:extLst>
              </a:tr>
              <a:tr h="705341">
                <a:tc>
                  <a:txBody>
                    <a:bodyPr/>
                    <a:lstStyle/>
                    <a:p>
                      <a:pPr>
                        <a:lnSpc>
                          <a:spcPct val="107000"/>
                        </a:lnSpc>
                        <a:spcAft>
                          <a:spcPts val="800"/>
                        </a:spcAft>
                      </a:pPr>
                      <a:r>
                        <a:rPr lang="en-NZ" sz="1400" dirty="0">
                          <a:effectLst/>
                        </a:rPr>
                        <a:t>Investors</a:t>
                      </a:r>
                      <a:endParaRPr lang="en-NZ" sz="1400" dirty="0">
                        <a:effectLst/>
                        <a:latin typeface="Questrial" pitchFamily="2" charset="0"/>
                        <a:ea typeface="Questrial" pitchFamily="2" charset="0"/>
                        <a:cs typeface="Questrial" pitchFamily="2" charset="0"/>
                      </a:endParaRPr>
                    </a:p>
                  </a:txBody>
                  <a:tcPr marL="65568" marR="65568" marT="0" marB="0" anchor="ctr"/>
                </a:tc>
                <a:tc>
                  <a:txBody>
                    <a:bodyPr/>
                    <a:lstStyle/>
                    <a:p>
                      <a:pPr algn="l">
                        <a:lnSpc>
                          <a:spcPct val="107000"/>
                        </a:lnSpc>
                        <a:spcAft>
                          <a:spcPts val="800"/>
                        </a:spcAft>
                      </a:pPr>
                      <a:r>
                        <a:rPr lang="en-NZ" sz="1400" dirty="0">
                          <a:effectLst/>
                        </a:rPr>
                        <a:t>Conduct self-priming for social investment, opportunities, deals, risks, structures, clusters, Iwi relationships.  Be open to pitches for good SB ideas and build relationships with intermediaries you can work with.</a:t>
                      </a:r>
                    </a:p>
                    <a:p>
                      <a:pPr algn="l">
                        <a:lnSpc>
                          <a:spcPct val="107000"/>
                        </a:lnSpc>
                        <a:spcAft>
                          <a:spcPts val="800"/>
                        </a:spcAft>
                      </a:pPr>
                      <a:r>
                        <a:rPr lang="en-NZ" sz="1400" dirty="0">
                          <a:effectLst/>
                        </a:rPr>
                        <a:t> </a:t>
                      </a:r>
                      <a:endParaRPr lang="en-NZ" sz="1400" dirty="0">
                        <a:effectLst/>
                        <a:latin typeface="Questrial" pitchFamily="2" charset="0"/>
                        <a:ea typeface="Questrial" pitchFamily="2" charset="0"/>
                        <a:cs typeface="Questrial" pitchFamily="2" charset="0"/>
                      </a:endParaRPr>
                    </a:p>
                  </a:txBody>
                  <a:tcPr marL="65568" marR="65568" marT="0" marB="0" anchor="ctr"/>
                </a:tc>
                <a:extLst>
                  <a:ext uri="{0D108BD9-81ED-4DB2-BD59-A6C34878D82A}">
                    <a16:rowId xmlns:a16="http://schemas.microsoft.com/office/drawing/2014/main" val="2672124226"/>
                  </a:ext>
                </a:extLst>
              </a:tr>
              <a:tr h="867307">
                <a:tc>
                  <a:txBody>
                    <a:bodyPr/>
                    <a:lstStyle/>
                    <a:p>
                      <a:pPr>
                        <a:lnSpc>
                          <a:spcPct val="107000"/>
                        </a:lnSpc>
                        <a:spcAft>
                          <a:spcPts val="800"/>
                        </a:spcAft>
                      </a:pPr>
                      <a:r>
                        <a:rPr lang="en-NZ" sz="1400" dirty="0">
                          <a:effectLst/>
                        </a:rPr>
                        <a:t>Govt funder (independent from sector agencies)</a:t>
                      </a:r>
                      <a:endParaRPr lang="en-NZ" sz="1400" dirty="0">
                        <a:effectLst/>
                        <a:latin typeface="Questrial" pitchFamily="2" charset="0"/>
                        <a:ea typeface="Questrial" pitchFamily="2" charset="0"/>
                        <a:cs typeface="Questrial" pitchFamily="2" charset="0"/>
                      </a:endParaRPr>
                    </a:p>
                  </a:txBody>
                  <a:tcPr marL="65568" marR="65568" marT="0" marB="0" anchor="ctr"/>
                </a:tc>
                <a:tc>
                  <a:txBody>
                    <a:bodyPr/>
                    <a:lstStyle/>
                    <a:p>
                      <a:pPr algn="l">
                        <a:lnSpc>
                          <a:spcPct val="107000"/>
                        </a:lnSpc>
                        <a:spcAft>
                          <a:spcPts val="800"/>
                        </a:spcAft>
                      </a:pPr>
                      <a:r>
                        <a:rPr lang="en-NZ" sz="1400" dirty="0">
                          <a:effectLst/>
                        </a:rPr>
                        <a:t>Set up min spec for bond system fast, focus on achieving deals, build as you deliver.  Create the incentives, energise the market, lower compliance costs, be rock solid on specs of outcomes/impact/value.  Ensure the whole system learns fast and shares. </a:t>
                      </a:r>
                    </a:p>
                    <a:p>
                      <a:pPr algn="l">
                        <a:lnSpc>
                          <a:spcPct val="107000"/>
                        </a:lnSpc>
                        <a:spcAft>
                          <a:spcPts val="800"/>
                        </a:spcAft>
                      </a:pPr>
                      <a:r>
                        <a:rPr lang="en-NZ" sz="1400" dirty="0">
                          <a:effectLst/>
                        </a:rPr>
                        <a:t> </a:t>
                      </a:r>
                      <a:endParaRPr lang="en-NZ" sz="1400" dirty="0">
                        <a:effectLst/>
                        <a:latin typeface="Questrial" pitchFamily="2" charset="0"/>
                        <a:ea typeface="Questrial" pitchFamily="2" charset="0"/>
                        <a:cs typeface="Questrial" pitchFamily="2" charset="0"/>
                      </a:endParaRPr>
                    </a:p>
                  </a:txBody>
                  <a:tcPr marL="65568" marR="65568" marT="0" marB="0" anchor="ctr"/>
                </a:tc>
                <a:extLst>
                  <a:ext uri="{0D108BD9-81ED-4DB2-BD59-A6C34878D82A}">
                    <a16:rowId xmlns:a16="http://schemas.microsoft.com/office/drawing/2014/main" val="1512183304"/>
                  </a:ext>
                </a:extLst>
              </a:tr>
            </a:tbl>
          </a:graphicData>
        </a:graphic>
      </p:graphicFrame>
    </p:spTree>
    <p:extLst>
      <p:ext uri="{BB962C8B-B14F-4D97-AF65-F5344CB8AC3E}">
        <p14:creationId xmlns:p14="http://schemas.microsoft.com/office/powerpoint/2010/main" val="22295701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37305B-D9AA-4A6C-B757-871F81B645DF}"/>
              </a:ext>
            </a:extLst>
          </p:cNvPr>
          <p:cNvSpPr>
            <a:spLocks noGrp="1"/>
          </p:cNvSpPr>
          <p:nvPr>
            <p:ph type="ctrTitle"/>
          </p:nvPr>
        </p:nvSpPr>
        <p:spPr>
          <a:xfrm>
            <a:off x="1379097" y="4142874"/>
            <a:ext cx="10269230" cy="1506281"/>
          </a:xfrm>
        </p:spPr>
        <p:txBody>
          <a:bodyPr/>
          <a:lstStyle/>
          <a:p>
            <a:r>
              <a:rPr lang="mi-NZ" sz="5400" dirty="0">
                <a:solidFill>
                  <a:schemeClr val="accent1"/>
                </a:solidFill>
              </a:rPr>
              <a:t>Ngā mihi nui</a:t>
            </a:r>
            <a:br>
              <a:rPr lang="mi-NZ" sz="5400" dirty="0">
                <a:solidFill>
                  <a:schemeClr val="accent1"/>
                </a:solidFill>
              </a:rPr>
            </a:br>
            <a:br>
              <a:rPr lang="mi-NZ" sz="5400" dirty="0">
                <a:solidFill>
                  <a:schemeClr val="accent1"/>
                </a:solidFill>
              </a:rPr>
            </a:br>
            <a:r>
              <a:rPr lang="en-NZ" sz="5400" dirty="0">
                <a:solidFill>
                  <a:schemeClr val="accent1"/>
                </a:solidFill>
              </a:rPr>
              <a:t>Discussion</a:t>
            </a:r>
          </a:p>
        </p:txBody>
      </p:sp>
      <p:sp>
        <p:nvSpPr>
          <p:cNvPr id="4" name="Slide Number Placeholder 3">
            <a:extLst>
              <a:ext uri="{FF2B5EF4-FFF2-40B4-BE49-F238E27FC236}">
                <a16:creationId xmlns:a16="http://schemas.microsoft.com/office/drawing/2014/main" id="{6C3EB881-29E5-8F50-7343-5642C72A7E3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NZ" smtClean="0"/>
              <a:t>31</a:t>
            </a:fld>
            <a:endParaRPr lang="en-NZ"/>
          </a:p>
        </p:txBody>
      </p:sp>
    </p:spTree>
    <p:extLst>
      <p:ext uri="{BB962C8B-B14F-4D97-AF65-F5344CB8AC3E}">
        <p14:creationId xmlns:p14="http://schemas.microsoft.com/office/powerpoint/2010/main" val="2621614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37305B-D9AA-4A6C-B757-871F81B645DF}"/>
              </a:ext>
            </a:extLst>
          </p:cNvPr>
          <p:cNvSpPr>
            <a:spLocks noGrp="1"/>
          </p:cNvSpPr>
          <p:nvPr>
            <p:ph type="ctrTitle"/>
          </p:nvPr>
        </p:nvSpPr>
        <p:spPr>
          <a:xfrm>
            <a:off x="4332579" y="2792387"/>
            <a:ext cx="7556011" cy="1506281"/>
          </a:xfrm>
        </p:spPr>
        <p:txBody>
          <a:bodyPr/>
          <a:lstStyle/>
          <a:p>
            <a:r>
              <a:rPr lang="en-NZ" sz="6000">
                <a:solidFill>
                  <a:schemeClr val="accent1"/>
                </a:solidFill>
              </a:rPr>
              <a:t>Social investment back on the menu</a:t>
            </a:r>
          </a:p>
        </p:txBody>
      </p:sp>
      <p:sp>
        <p:nvSpPr>
          <p:cNvPr id="4" name="Slide Number Placeholder 3">
            <a:extLst>
              <a:ext uri="{FF2B5EF4-FFF2-40B4-BE49-F238E27FC236}">
                <a16:creationId xmlns:a16="http://schemas.microsoft.com/office/drawing/2014/main" id="{6C3EB881-29E5-8F50-7343-5642C72A7E3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NZ" smtClean="0"/>
              <a:t>4</a:t>
            </a:fld>
            <a:endParaRPr lang="en-NZ"/>
          </a:p>
        </p:txBody>
      </p:sp>
    </p:spTree>
    <p:extLst>
      <p:ext uri="{BB962C8B-B14F-4D97-AF65-F5344CB8AC3E}">
        <p14:creationId xmlns:p14="http://schemas.microsoft.com/office/powerpoint/2010/main" val="1564480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95239-38A6-2976-AD23-0498B71DB084}"/>
              </a:ext>
            </a:extLst>
          </p:cNvPr>
          <p:cNvSpPr>
            <a:spLocks noGrp="1"/>
          </p:cNvSpPr>
          <p:nvPr>
            <p:ph type="title"/>
          </p:nvPr>
        </p:nvSpPr>
        <p:spPr>
          <a:xfrm>
            <a:off x="934424" y="128422"/>
            <a:ext cx="11089411" cy="1092406"/>
          </a:xfrm>
        </p:spPr>
        <p:txBody>
          <a:bodyPr/>
          <a:lstStyle/>
          <a:p>
            <a:r>
              <a:rPr lang="en-NZ" sz="4000" dirty="0"/>
              <a:t>National backing social investment</a:t>
            </a:r>
          </a:p>
        </p:txBody>
      </p:sp>
      <p:sp>
        <p:nvSpPr>
          <p:cNvPr id="3" name="Text Placeholder 2">
            <a:extLst>
              <a:ext uri="{FF2B5EF4-FFF2-40B4-BE49-F238E27FC236}">
                <a16:creationId xmlns:a16="http://schemas.microsoft.com/office/drawing/2014/main" id="{4223C6EC-42AD-E97E-5DA9-DEC535D17EB8}"/>
              </a:ext>
            </a:extLst>
          </p:cNvPr>
          <p:cNvSpPr>
            <a:spLocks noGrp="1"/>
          </p:cNvSpPr>
          <p:nvPr>
            <p:ph type="body" idx="1"/>
          </p:nvPr>
        </p:nvSpPr>
        <p:spPr>
          <a:xfrm>
            <a:off x="934424" y="1691392"/>
            <a:ext cx="10419376" cy="4270973"/>
          </a:xfrm>
        </p:spPr>
        <p:txBody>
          <a:bodyPr/>
          <a:lstStyle/>
          <a:p>
            <a:pPr marL="114300" indent="0">
              <a:buNone/>
            </a:pPr>
            <a:endParaRPr lang="mi-NZ" dirty="0"/>
          </a:p>
          <a:p>
            <a:endParaRPr lang="en-NZ" dirty="0"/>
          </a:p>
        </p:txBody>
      </p:sp>
      <p:sp>
        <p:nvSpPr>
          <p:cNvPr id="4" name="Slide Number Placeholder 3">
            <a:extLst>
              <a:ext uri="{FF2B5EF4-FFF2-40B4-BE49-F238E27FC236}">
                <a16:creationId xmlns:a16="http://schemas.microsoft.com/office/drawing/2014/main" id="{0AE66849-076C-7F13-6D1E-C5E936BF6EA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NZ" smtClean="0"/>
              <a:t>5</a:t>
            </a:fld>
            <a:endParaRPr lang="en-NZ"/>
          </a:p>
        </p:txBody>
      </p:sp>
      <p:sp>
        <p:nvSpPr>
          <p:cNvPr id="6" name="Text Placeholder 1">
            <a:extLst>
              <a:ext uri="{FF2B5EF4-FFF2-40B4-BE49-F238E27FC236}">
                <a16:creationId xmlns:a16="http://schemas.microsoft.com/office/drawing/2014/main" id="{225B90FB-99FB-BFE1-1D30-0C955F4D6F35}"/>
              </a:ext>
            </a:extLst>
          </p:cNvPr>
          <p:cNvSpPr txBox="1">
            <a:spLocks/>
          </p:cNvSpPr>
          <p:nvPr/>
        </p:nvSpPr>
        <p:spPr>
          <a:xfrm>
            <a:off x="838200" y="1449419"/>
            <a:ext cx="3862957" cy="4467870"/>
          </a:xfrm>
          <a:prstGeom prst="rect">
            <a:avLst/>
          </a:prstGeom>
          <a:noFill/>
          <a:ln>
            <a:noFill/>
          </a:ln>
        </p:spPr>
        <p:txBody>
          <a:bodyPr spcFirstLastPara="1" wrap="square" lIns="91425" tIns="45700" rIns="91425" bIns="45700" anchor="t" anchorCtr="0">
            <a:normAutofit fontScale="92500"/>
          </a:bodyPr>
          <a:lstStyle>
            <a:defPPr marR="0" lvl="0" algn="l" rtl="0">
              <a:lnSpc>
                <a:spcPct val="100000"/>
              </a:lnSpc>
              <a:spcBef>
                <a:spcPts val="0"/>
              </a:spcBef>
              <a:spcAft>
                <a:spcPts val="0"/>
              </a:spcAft>
            </a:defPPr>
            <a:lvl1pPr marL="457200" marR="0" lvl="0" indent="-342900" algn="l" rtl="0" eaLnBrk="1" hangingPunct="1">
              <a:lnSpc>
                <a:spcPct val="120000"/>
              </a:lnSpc>
              <a:spcBef>
                <a:spcPts val="600"/>
              </a:spcBef>
              <a:spcAft>
                <a:spcPts val="0"/>
              </a:spcAft>
              <a:buClr>
                <a:schemeClr val="accent2"/>
              </a:buClr>
              <a:buSzPts val="1800"/>
              <a:buFont typeface="Arial"/>
              <a:buChar char="•"/>
              <a:defRPr sz="1800" b="0" i="0" u="none" strike="noStrike" cap="none">
                <a:solidFill>
                  <a:srgbClr val="454F5B"/>
                </a:solidFill>
                <a:latin typeface="Questrial"/>
                <a:ea typeface="Questrial"/>
                <a:cs typeface="Questrial"/>
                <a:sym typeface="Questrial"/>
              </a:defRPr>
            </a:lvl1pPr>
            <a:lvl2pPr marL="914400" marR="0" lvl="1" indent="-342900" algn="l" rtl="0" eaLnBrk="1" hangingPunct="1">
              <a:lnSpc>
                <a:spcPct val="90000"/>
              </a:lnSpc>
              <a:spcBef>
                <a:spcPts val="500"/>
              </a:spcBef>
              <a:spcAft>
                <a:spcPts val="0"/>
              </a:spcAft>
              <a:buClr>
                <a:schemeClr val="accent2"/>
              </a:buClr>
              <a:buSzPts val="1800"/>
              <a:buFont typeface="Arial"/>
              <a:buChar char="•"/>
              <a:defRPr sz="1600" b="0" i="0" u="none" strike="noStrike" cap="none">
                <a:solidFill>
                  <a:srgbClr val="454F5B"/>
                </a:solidFill>
                <a:latin typeface="Questrial"/>
                <a:ea typeface="Questrial"/>
                <a:cs typeface="Questrial"/>
                <a:sym typeface="Questrial"/>
              </a:defRPr>
            </a:lvl2pPr>
            <a:lvl3pPr marL="1371600" marR="0" lvl="2" indent="-342900" algn="l" rtl="0" eaLnBrk="1" hangingPunct="1">
              <a:lnSpc>
                <a:spcPct val="90000"/>
              </a:lnSpc>
              <a:spcBef>
                <a:spcPts val="500"/>
              </a:spcBef>
              <a:spcAft>
                <a:spcPts val="0"/>
              </a:spcAft>
              <a:buClr>
                <a:schemeClr val="accent2"/>
              </a:buClr>
              <a:buSzPts val="1800"/>
              <a:buFont typeface="Arial"/>
              <a:buChar char="•"/>
              <a:defRPr sz="1400" b="0" i="0" u="none" strike="noStrike" cap="none">
                <a:solidFill>
                  <a:srgbClr val="454F5B"/>
                </a:solidFill>
                <a:latin typeface="Questrial"/>
                <a:ea typeface="Questrial"/>
                <a:cs typeface="Questrial"/>
                <a:sym typeface="Questrial"/>
              </a:defRPr>
            </a:lvl3pPr>
            <a:lvl4pPr marL="1828800" marR="0" lvl="3" indent="-342900" algn="l" rtl="0" eaLnBrk="1" hangingPunct="1">
              <a:lnSpc>
                <a:spcPct val="90000"/>
              </a:lnSpc>
              <a:spcBef>
                <a:spcPts val="500"/>
              </a:spcBef>
              <a:spcAft>
                <a:spcPts val="0"/>
              </a:spcAft>
              <a:buClr>
                <a:schemeClr val="accent2"/>
              </a:buClr>
              <a:buSzPts val="1800"/>
              <a:buFont typeface="Arial"/>
              <a:buChar char="•"/>
              <a:defRPr sz="1200" b="0" i="0" u="none" strike="noStrike" cap="none">
                <a:solidFill>
                  <a:srgbClr val="454F5B"/>
                </a:solidFill>
                <a:latin typeface="Questrial"/>
                <a:ea typeface="Questrial"/>
                <a:cs typeface="Questrial"/>
                <a:sym typeface="Questrial"/>
              </a:defRPr>
            </a:lvl4pPr>
            <a:lvl5pPr marL="2286000" marR="0" lvl="4" indent="-342900" algn="l" rtl="0" eaLnBrk="1" hangingPunct="1">
              <a:lnSpc>
                <a:spcPct val="90000"/>
              </a:lnSpc>
              <a:spcBef>
                <a:spcPts val="500"/>
              </a:spcBef>
              <a:spcAft>
                <a:spcPts val="0"/>
              </a:spcAft>
              <a:buClr>
                <a:schemeClr val="accent2"/>
              </a:buClr>
              <a:buSzPts val="1800"/>
              <a:buFont typeface="Arial"/>
              <a:buChar char="•"/>
              <a:defRPr sz="1200" b="0" i="0" u="none" strike="noStrike" cap="none">
                <a:solidFill>
                  <a:srgbClr val="454F5B"/>
                </a:solidFill>
                <a:latin typeface="Questrial"/>
                <a:ea typeface="Questrial"/>
                <a:cs typeface="Questrial"/>
                <a:sym typeface="Questrial"/>
              </a:defRPr>
            </a:lvl5pPr>
            <a:lvl6pPr marL="2743200" marR="0" lvl="5"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buFont typeface="Arial"/>
              <a:buNone/>
            </a:pPr>
            <a:r>
              <a:rPr lang="en-NZ" sz="2400" dirty="0"/>
              <a:t>Nicola Willis</a:t>
            </a:r>
          </a:p>
          <a:p>
            <a:pPr marL="114300" indent="0">
              <a:buFont typeface="Arial"/>
              <a:buNone/>
            </a:pPr>
            <a:r>
              <a:rPr lang="en-NZ" sz="2400" dirty="0"/>
              <a:t>Minister of Finance and Minister of Social Investment</a:t>
            </a:r>
          </a:p>
          <a:p>
            <a:pPr marL="114300" indent="0">
              <a:buFont typeface="Arial"/>
              <a:buNone/>
            </a:pPr>
            <a:endParaRPr lang="en-NZ" sz="2400" dirty="0"/>
          </a:p>
          <a:p>
            <a:pPr marL="114300" indent="0">
              <a:buFont typeface="Arial"/>
              <a:buNone/>
            </a:pPr>
            <a:endParaRPr lang="en-NZ" sz="2400" dirty="0"/>
          </a:p>
          <a:p>
            <a:pPr marL="114300" indent="0">
              <a:buFont typeface="Arial"/>
              <a:buNone/>
            </a:pPr>
            <a:endParaRPr lang="en-NZ" sz="2400" dirty="0"/>
          </a:p>
          <a:p>
            <a:pPr marL="114300" indent="0">
              <a:buFont typeface="Arial"/>
              <a:buNone/>
            </a:pPr>
            <a:endParaRPr lang="en-NZ" sz="2400" dirty="0"/>
          </a:p>
          <a:p>
            <a:pPr marL="114300" indent="0">
              <a:buFont typeface="Arial"/>
              <a:buNone/>
            </a:pPr>
            <a:r>
              <a:rPr lang="en-NZ" sz="2400" dirty="0"/>
              <a:t>Chris Bishop</a:t>
            </a:r>
          </a:p>
          <a:p>
            <a:pPr marL="114300" indent="0">
              <a:buFont typeface="Arial"/>
              <a:buNone/>
            </a:pPr>
            <a:r>
              <a:rPr lang="en-NZ" sz="2400" dirty="0"/>
              <a:t>Minister of Housing</a:t>
            </a:r>
          </a:p>
        </p:txBody>
      </p:sp>
      <p:sp>
        <p:nvSpPr>
          <p:cNvPr id="7" name="TextBox 6">
            <a:extLst>
              <a:ext uri="{FF2B5EF4-FFF2-40B4-BE49-F238E27FC236}">
                <a16:creationId xmlns:a16="http://schemas.microsoft.com/office/drawing/2014/main" id="{2EDF99A8-A47B-1398-CEAE-25F4C8EBD5D0}"/>
              </a:ext>
            </a:extLst>
          </p:cNvPr>
          <p:cNvSpPr txBox="1"/>
          <p:nvPr/>
        </p:nvSpPr>
        <p:spPr>
          <a:xfrm>
            <a:off x="4797380" y="1331480"/>
            <a:ext cx="7357451" cy="3293209"/>
          </a:xfrm>
          <a:prstGeom prst="rect">
            <a:avLst/>
          </a:prstGeom>
          <a:noFill/>
        </p:spPr>
        <p:txBody>
          <a:bodyPr wrap="square">
            <a:spAutoFit/>
          </a:bodyPr>
          <a:lstStyle/>
          <a:p>
            <a:r>
              <a:rPr lang="en-NZ" sz="1300" b="1" dirty="0">
                <a:solidFill>
                  <a:srgbClr val="212529"/>
                </a:solidFill>
                <a:effectLst/>
                <a:latin typeface="Questrial" pitchFamily="2" charset="0"/>
                <a:ea typeface="Questrial" pitchFamily="2" charset="0"/>
                <a:cs typeface="Questrial" pitchFamily="2" charset="0"/>
              </a:rPr>
              <a:t>Excerpts from National Party Policy  (Social Investment Fund)</a:t>
            </a:r>
          </a:p>
          <a:p>
            <a:r>
              <a:rPr lang="en-NZ" sz="1300" dirty="0">
                <a:solidFill>
                  <a:srgbClr val="212529"/>
                </a:solidFill>
                <a:effectLst/>
                <a:latin typeface="Questrial" pitchFamily="2" charset="0"/>
                <a:ea typeface="Questrial" pitchFamily="2" charset="0"/>
                <a:cs typeface="Questrial" pitchFamily="2" charset="0"/>
              </a:rPr>
              <a:t>“Social investment will be the organising framework for the next National Government’s approach to the funding and delivery of social services.</a:t>
            </a:r>
          </a:p>
          <a:p>
            <a:endParaRPr lang="en-NZ" sz="1300" dirty="0">
              <a:effectLst/>
              <a:latin typeface="Questrial" pitchFamily="2" charset="0"/>
              <a:ea typeface="Questrial" pitchFamily="2" charset="0"/>
              <a:cs typeface="Questrial" pitchFamily="2" charset="0"/>
            </a:endParaRPr>
          </a:p>
          <a:p>
            <a:r>
              <a:rPr lang="en-NZ" sz="1300" dirty="0">
                <a:solidFill>
                  <a:srgbClr val="212529"/>
                </a:solidFill>
                <a:effectLst/>
                <a:latin typeface="Questrial" pitchFamily="2" charset="0"/>
                <a:ea typeface="Questrial" pitchFamily="2" charset="0"/>
                <a:cs typeface="Questrial" pitchFamily="2" charset="0"/>
              </a:rPr>
              <a:t>“The next National Government will bring the Social Investment approach back to life. </a:t>
            </a:r>
          </a:p>
          <a:p>
            <a:endParaRPr lang="en-NZ" sz="1300" dirty="0">
              <a:effectLst/>
              <a:latin typeface="Questrial" pitchFamily="2" charset="0"/>
              <a:ea typeface="Questrial" pitchFamily="2" charset="0"/>
              <a:cs typeface="Questrial" pitchFamily="2" charset="0"/>
            </a:endParaRPr>
          </a:p>
          <a:p>
            <a:r>
              <a:rPr lang="en-NZ" sz="1300" dirty="0">
                <a:solidFill>
                  <a:srgbClr val="212529"/>
                </a:solidFill>
                <a:effectLst/>
                <a:latin typeface="Questrial" pitchFamily="2" charset="0"/>
                <a:ea typeface="Questrial" pitchFamily="2" charset="0"/>
                <a:cs typeface="Questrial" pitchFamily="2" charset="0"/>
              </a:rPr>
              <a:t>“National’s Social Investment approach will identify, fund and scale up the actions that will have the most positive impact on people in the long run. It will make use of sophisticated data and evaluation approaches to identify what works and, crucially, what doesn’t.</a:t>
            </a:r>
          </a:p>
          <a:p>
            <a:endParaRPr lang="en-NZ" sz="1300" dirty="0">
              <a:effectLst/>
              <a:latin typeface="Questrial" pitchFamily="2" charset="0"/>
              <a:ea typeface="Questrial" pitchFamily="2" charset="0"/>
              <a:cs typeface="Questrial" pitchFamily="2" charset="0"/>
            </a:endParaRPr>
          </a:p>
          <a:p>
            <a:r>
              <a:rPr lang="en-NZ" sz="1300" dirty="0">
                <a:solidFill>
                  <a:srgbClr val="212529"/>
                </a:solidFill>
                <a:effectLst/>
                <a:latin typeface="Questrial" pitchFamily="2" charset="0"/>
                <a:ea typeface="Questrial" pitchFamily="2" charset="0"/>
                <a:cs typeface="Questrial" pitchFamily="2" charset="0"/>
              </a:rPr>
              <a:t>“This bold new approach to delivering social services will be supported by a new Social Investment Fund.  In time, National would also consider opening the Social Investment Fund to investment from New Zealanders seeking positive social change for the disadvantaged. </a:t>
            </a:r>
          </a:p>
          <a:p>
            <a:endParaRPr lang="en-NZ" sz="1300" dirty="0">
              <a:effectLst/>
              <a:latin typeface="Questrial" pitchFamily="2" charset="0"/>
              <a:ea typeface="Questrial" pitchFamily="2" charset="0"/>
              <a:cs typeface="Questrial" pitchFamily="2" charset="0"/>
            </a:endParaRPr>
          </a:p>
          <a:p>
            <a:r>
              <a:rPr lang="en-NZ" sz="1300" dirty="0">
                <a:solidFill>
                  <a:srgbClr val="212529"/>
                </a:solidFill>
                <a:effectLst/>
                <a:latin typeface="Questrial" pitchFamily="2" charset="0"/>
                <a:ea typeface="Questrial" pitchFamily="2" charset="0"/>
                <a:cs typeface="Questrial" pitchFamily="2" charset="0"/>
              </a:rPr>
              <a:t>“National want results. If private capital can be better deployed to help change the lives of more New Zealanders, we will not be afraid to use it. “</a:t>
            </a:r>
            <a:endParaRPr lang="en-NZ" sz="1300" dirty="0">
              <a:effectLst/>
              <a:latin typeface="Questrial" pitchFamily="2" charset="0"/>
              <a:ea typeface="Questrial" pitchFamily="2" charset="0"/>
              <a:cs typeface="Questrial" pitchFamily="2" charset="0"/>
            </a:endParaRPr>
          </a:p>
        </p:txBody>
      </p:sp>
      <p:sp>
        <p:nvSpPr>
          <p:cNvPr id="8" name="TextBox 7">
            <a:extLst>
              <a:ext uri="{FF2B5EF4-FFF2-40B4-BE49-F238E27FC236}">
                <a16:creationId xmlns:a16="http://schemas.microsoft.com/office/drawing/2014/main" id="{F650DA70-B118-F4B8-D3A6-1D8AFFD7C666}"/>
              </a:ext>
            </a:extLst>
          </p:cNvPr>
          <p:cNvSpPr txBox="1"/>
          <p:nvPr/>
        </p:nvSpPr>
        <p:spPr>
          <a:xfrm>
            <a:off x="4797381" y="4859971"/>
            <a:ext cx="7226454" cy="1292662"/>
          </a:xfrm>
          <a:prstGeom prst="rect">
            <a:avLst/>
          </a:prstGeom>
          <a:noFill/>
        </p:spPr>
        <p:txBody>
          <a:bodyPr wrap="square">
            <a:spAutoFit/>
          </a:bodyPr>
          <a:lstStyle/>
          <a:p>
            <a:pPr algn="l"/>
            <a:r>
              <a:rPr lang="en-US" sz="1300" b="1" i="0" dirty="0">
                <a:solidFill>
                  <a:srgbClr val="212529"/>
                </a:solidFill>
                <a:effectLst/>
                <a:latin typeface="Questrial" pitchFamily="2" charset="0"/>
                <a:ea typeface="Questrial" pitchFamily="2" charset="0"/>
                <a:cs typeface="Questrial" pitchFamily="2" charset="0"/>
              </a:rPr>
              <a:t>Pre-election Housing policy statement</a:t>
            </a:r>
          </a:p>
          <a:p>
            <a:pPr algn="l"/>
            <a:r>
              <a:rPr lang="en-US" sz="1300" b="0" i="0" dirty="0">
                <a:solidFill>
                  <a:srgbClr val="212529"/>
                </a:solidFill>
                <a:effectLst/>
                <a:latin typeface="Questrial" pitchFamily="2" charset="0"/>
                <a:ea typeface="Questrial" pitchFamily="2" charset="0"/>
                <a:cs typeface="Questrial" pitchFamily="2" charset="0"/>
              </a:rPr>
              <a:t>“Establish a Social Impact Bond through the Social Investment Fund to partner with providers who can shift families out of emergency housing into secure homes in the short-term – and keep them there in the long-term. Payments will reflect the long-term aim of ending emergency housing and providing better outcomes for vulnerable families. An initial bond of $50 million will be established from unspent funding for </a:t>
            </a:r>
            <a:r>
              <a:rPr lang="en-US" sz="1300" b="0" i="0" dirty="0" err="1">
                <a:solidFill>
                  <a:srgbClr val="212529"/>
                </a:solidFill>
                <a:effectLst/>
                <a:latin typeface="Questrial" pitchFamily="2" charset="0"/>
                <a:ea typeface="Questrial" pitchFamily="2" charset="0"/>
                <a:cs typeface="Questrial" pitchFamily="2" charset="0"/>
              </a:rPr>
              <a:t>Labour’s</a:t>
            </a:r>
            <a:r>
              <a:rPr lang="en-US" sz="1300" b="0" i="0" dirty="0">
                <a:solidFill>
                  <a:srgbClr val="212529"/>
                </a:solidFill>
                <a:effectLst/>
                <a:latin typeface="Questrial" pitchFamily="2" charset="0"/>
                <a:ea typeface="Questrial" pitchFamily="2" charset="0"/>
                <a:cs typeface="Questrial" pitchFamily="2" charset="0"/>
              </a:rPr>
              <a:t> Emergency Housing ‘reset’.”</a:t>
            </a:r>
          </a:p>
        </p:txBody>
      </p:sp>
    </p:spTree>
    <p:extLst>
      <p:ext uri="{BB962C8B-B14F-4D97-AF65-F5344CB8AC3E}">
        <p14:creationId xmlns:p14="http://schemas.microsoft.com/office/powerpoint/2010/main" val="1753733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95239-38A6-2976-AD23-0498B71DB084}"/>
              </a:ext>
            </a:extLst>
          </p:cNvPr>
          <p:cNvSpPr>
            <a:spLocks noGrp="1"/>
          </p:cNvSpPr>
          <p:nvPr>
            <p:ph type="title"/>
          </p:nvPr>
        </p:nvSpPr>
        <p:spPr/>
        <p:txBody>
          <a:bodyPr/>
          <a:lstStyle/>
          <a:p>
            <a:r>
              <a:rPr lang="en-NZ" sz="4000"/>
              <a:t>What is social investment?</a:t>
            </a:r>
          </a:p>
        </p:txBody>
      </p:sp>
      <p:sp>
        <p:nvSpPr>
          <p:cNvPr id="3" name="Text Placeholder 2">
            <a:extLst>
              <a:ext uri="{FF2B5EF4-FFF2-40B4-BE49-F238E27FC236}">
                <a16:creationId xmlns:a16="http://schemas.microsoft.com/office/drawing/2014/main" id="{4223C6EC-42AD-E97E-5DA9-DEC535D17EB8}"/>
              </a:ext>
            </a:extLst>
          </p:cNvPr>
          <p:cNvSpPr>
            <a:spLocks noGrp="1"/>
          </p:cNvSpPr>
          <p:nvPr>
            <p:ph type="body" idx="1"/>
          </p:nvPr>
        </p:nvSpPr>
        <p:spPr>
          <a:xfrm>
            <a:off x="9504160" y="5056885"/>
            <a:ext cx="2320793" cy="544940"/>
          </a:xfrm>
        </p:spPr>
        <p:txBody>
          <a:bodyPr>
            <a:normAutofit fontScale="92500"/>
          </a:bodyPr>
          <a:lstStyle/>
          <a:p>
            <a:pPr marL="114300" indent="0">
              <a:buNone/>
            </a:pPr>
            <a:r>
              <a:rPr lang="en-NZ" sz="1800" dirty="0">
                <a:solidFill>
                  <a:srgbClr val="FF0000"/>
                </a:solidFill>
              </a:rPr>
              <a:t>Social impact bonds </a:t>
            </a:r>
          </a:p>
        </p:txBody>
      </p:sp>
      <p:sp>
        <p:nvSpPr>
          <p:cNvPr id="4" name="Slide Number Placeholder 3">
            <a:extLst>
              <a:ext uri="{FF2B5EF4-FFF2-40B4-BE49-F238E27FC236}">
                <a16:creationId xmlns:a16="http://schemas.microsoft.com/office/drawing/2014/main" id="{0AE66849-076C-7F13-6D1E-C5E936BF6EA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NZ" smtClean="0"/>
              <a:t>6</a:t>
            </a:fld>
            <a:endParaRPr lang="en-NZ"/>
          </a:p>
        </p:txBody>
      </p:sp>
      <p:sp>
        <p:nvSpPr>
          <p:cNvPr id="5" name="Oval 4">
            <a:extLst>
              <a:ext uri="{FF2B5EF4-FFF2-40B4-BE49-F238E27FC236}">
                <a16:creationId xmlns:a16="http://schemas.microsoft.com/office/drawing/2014/main" id="{262936EA-D562-027E-40A3-007BE078482E}"/>
              </a:ext>
            </a:extLst>
          </p:cNvPr>
          <p:cNvSpPr/>
          <p:nvPr/>
        </p:nvSpPr>
        <p:spPr>
          <a:xfrm>
            <a:off x="4319752" y="1438319"/>
            <a:ext cx="7606085" cy="3322867"/>
          </a:xfrm>
          <a:prstGeom prst="ellips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14300" indent="0">
              <a:buFont typeface="Arial"/>
              <a:buNone/>
            </a:pPr>
            <a:r>
              <a:rPr lang="en-NZ" sz="3600" dirty="0">
                <a:solidFill>
                  <a:schemeClr val="accent1"/>
                </a:solidFill>
                <a:latin typeface="Questrial" pitchFamily="2" charset="0"/>
                <a:ea typeface="Questrial" pitchFamily="2" charset="0"/>
                <a:cs typeface="Questrial" pitchFamily="2" charset="0"/>
              </a:rPr>
              <a:t>         Social investment</a:t>
            </a:r>
          </a:p>
        </p:txBody>
      </p:sp>
      <p:sp>
        <p:nvSpPr>
          <p:cNvPr id="7" name="Oval 6">
            <a:extLst>
              <a:ext uri="{FF2B5EF4-FFF2-40B4-BE49-F238E27FC236}">
                <a16:creationId xmlns:a16="http://schemas.microsoft.com/office/drawing/2014/main" id="{AB05FC23-903D-05B4-592B-B2999ED2327B}"/>
              </a:ext>
            </a:extLst>
          </p:cNvPr>
          <p:cNvSpPr/>
          <p:nvPr/>
        </p:nvSpPr>
        <p:spPr>
          <a:xfrm>
            <a:off x="367047" y="3195783"/>
            <a:ext cx="8300365" cy="3050472"/>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14300" indent="0" algn="ctr">
              <a:buFont typeface="Arial"/>
              <a:buNone/>
            </a:pPr>
            <a:r>
              <a:rPr lang="en-NZ" sz="3600" dirty="0">
                <a:solidFill>
                  <a:schemeClr val="accent1"/>
                </a:solidFill>
                <a:latin typeface="Questrial" pitchFamily="2" charset="0"/>
                <a:ea typeface="Questrial" pitchFamily="2" charset="0"/>
                <a:cs typeface="Questrial" pitchFamily="2" charset="0"/>
              </a:rPr>
              <a:t>Impact investment</a:t>
            </a:r>
          </a:p>
        </p:txBody>
      </p:sp>
      <p:sp>
        <p:nvSpPr>
          <p:cNvPr id="8" name="Oval 7">
            <a:extLst>
              <a:ext uri="{FF2B5EF4-FFF2-40B4-BE49-F238E27FC236}">
                <a16:creationId xmlns:a16="http://schemas.microsoft.com/office/drawing/2014/main" id="{444531BD-1C72-BC6D-7BA2-2AC3E263BE20}"/>
              </a:ext>
            </a:extLst>
          </p:cNvPr>
          <p:cNvSpPr/>
          <p:nvPr/>
        </p:nvSpPr>
        <p:spPr>
          <a:xfrm>
            <a:off x="7699226" y="4224127"/>
            <a:ext cx="549600" cy="30780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11" name="Straight Arrow Connector 10">
            <a:extLst>
              <a:ext uri="{FF2B5EF4-FFF2-40B4-BE49-F238E27FC236}">
                <a16:creationId xmlns:a16="http://schemas.microsoft.com/office/drawing/2014/main" id="{E111D64E-E151-0BAD-6337-92D0542C0409}"/>
              </a:ext>
            </a:extLst>
          </p:cNvPr>
          <p:cNvCxnSpPr>
            <a:cxnSpLocks/>
          </p:cNvCxnSpPr>
          <p:nvPr/>
        </p:nvCxnSpPr>
        <p:spPr>
          <a:xfrm flipH="1" flipV="1">
            <a:off x="8219450" y="4519826"/>
            <a:ext cx="1384783" cy="6682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5643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3079F74-E9C2-930A-8FA2-DFDD8FA2B98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NZ" smtClean="0"/>
              <a:t>7</a:t>
            </a:fld>
            <a:endParaRPr lang="en-NZ"/>
          </a:p>
        </p:txBody>
      </p:sp>
      <p:sp>
        <p:nvSpPr>
          <p:cNvPr id="5" name="TextBox 4">
            <a:extLst>
              <a:ext uri="{FF2B5EF4-FFF2-40B4-BE49-F238E27FC236}">
                <a16:creationId xmlns:a16="http://schemas.microsoft.com/office/drawing/2014/main" id="{F2B7C742-F452-397D-FB71-232628277D01}"/>
              </a:ext>
            </a:extLst>
          </p:cNvPr>
          <p:cNvSpPr txBox="1"/>
          <p:nvPr/>
        </p:nvSpPr>
        <p:spPr>
          <a:xfrm>
            <a:off x="934424" y="1639339"/>
            <a:ext cx="10381831" cy="692497"/>
          </a:xfrm>
          <a:prstGeom prst="rect">
            <a:avLst/>
          </a:prstGeom>
          <a:noFill/>
        </p:spPr>
        <p:txBody>
          <a:bodyPr wrap="square">
            <a:spAutoFit/>
          </a:bodyPr>
          <a:lstStyle/>
          <a:p>
            <a:pPr algn="l"/>
            <a:r>
              <a:rPr lang="en-US" sz="1300" dirty="0">
                <a:solidFill>
                  <a:schemeClr val="tx1"/>
                </a:solidFill>
                <a:latin typeface="Questrial" pitchFamily="2" charset="0"/>
                <a:ea typeface="Questrial" pitchFamily="2" charset="0"/>
                <a:cs typeface="Questrial" pitchFamily="2" charset="0"/>
              </a:rPr>
              <a:t>Social investment is the use of </a:t>
            </a:r>
            <a:r>
              <a:rPr lang="en-US" sz="1300" b="1" dirty="0">
                <a:solidFill>
                  <a:schemeClr val="tx1"/>
                </a:solidFill>
                <a:latin typeface="Questrial" pitchFamily="2" charset="0"/>
                <a:ea typeface="Questrial" pitchFamily="2" charset="0"/>
                <a:cs typeface="Questrial" pitchFamily="2" charset="0"/>
              </a:rPr>
              <a:t>repayable finance</a:t>
            </a:r>
            <a:r>
              <a:rPr lang="en-US" sz="1300" dirty="0">
                <a:solidFill>
                  <a:schemeClr val="tx1"/>
                </a:solidFill>
                <a:latin typeface="Questrial" pitchFamily="2" charset="0"/>
                <a:ea typeface="Questrial" pitchFamily="2" charset="0"/>
                <a:cs typeface="Questrial" pitchFamily="2" charset="0"/>
              </a:rPr>
              <a:t> to help an organisation achieve a social purpose.</a:t>
            </a:r>
          </a:p>
          <a:p>
            <a:pPr algn="l"/>
            <a:r>
              <a:rPr lang="en-US" sz="1300" b="1" dirty="0">
                <a:solidFill>
                  <a:schemeClr val="tx1"/>
                </a:solidFill>
                <a:latin typeface="Questrial" pitchFamily="2" charset="0"/>
                <a:ea typeface="Questrial" pitchFamily="2" charset="0"/>
                <a:cs typeface="Questrial" pitchFamily="2" charset="0"/>
              </a:rPr>
              <a:t>Charities </a:t>
            </a:r>
            <a:r>
              <a:rPr lang="en-US" sz="1300" dirty="0">
                <a:solidFill>
                  <a:schemeClr val="tx1"/>
                </a:solidFill>
                <a:latin typeface="Questrial" pitchFamily="2" charset="0"/>
                <a:ea typeface="Questrial" pitchFamily="2" charset="0"/>
                <a:cs typeface="Questrial" pitchFamily="2" charset="0"/>
              </a:rPr>
              <a:t>and </a:t>
            </a:r>
            <a:r>
              <a:rPr lang="en-US" sz="1300" b="1" dirty="0">
                <a:solidFill>
                  <a:schemeClr val="tx1"/>
                </a:solidFill>
                <a:latin typeface="Questrial" pitchFamily="2" charset="0"/>
                <a:ea typeface="Questrial" pitchFamily="2" charset="0"/>
                <a:cs typeface="Questrial" pitchFamily="2" charset="0"/>
              </a:rPr>
              <a:t>social enterprises </a:t>
            </a:r>
            <a:r>
              <a:rPr lang="en-US" sz="1300" dirty="0">
                <a:solidFill>
                  <a:schemeClr val="tx1"/>
                </a:solidFill>
                <a:latin typeface="Questrial" pitchFamily="2" charset="0"/>
                <a:ea typeface="Questrial" pitchFamily="2" charset="0"/>
                <a:cs typeface="Questrial" pitchFamily="2" charset="0"/>
              </a:rPr>
              <a:t>can use repayable finance to help them increase their impact on society, for example by growing their business, providing working capital for contract delivery, or buying assets.</a:t>
            </a:r>
          </a:p>
        </p:txBody>
      </p:sp>
      <p:sp>
        <p:nvSpPr>
          <p:cNvPr id="6" name="TextBox 5">
            <a:extLst>
              <a:ext uri="{FF2B5EF4-FFF2-40B4-BE49-F238E27FC236}">
                <a16:creationId xmlns:a16="http://schemas.microsoft.com/office/drawing/2014/main" id="{59BF37DC-5C38-D529-CD13-3B2E826F191F}"/>
              </a:ext>
            </a:extLst>
          </p:cNvPr>
          <p:cNvSpPr txBox="1"/>
          <p:nvPr/>
        </p:nvSpPr>
        <p:spPr>
          <a:xfrm>
            <a:off x="943238" y="2522424"/>
            <a:ext cx="10884456" cy="892552"/>
          </a:xfrm>
          <a:prstGeom prst="rect">
            <a:avLst/>
          </a:prstGeom>
          <a:noFill/>
        </p:spPr>
        <p:txBody>
          <a:bodyPr wrap="square">
            <a:spAutoFit/>
          </a:bodyPr>
          <a:lstStyle/>
          <a:p>
            <a:r>
              <a:rPr lang="en-US" sz="1300" b="1" dirty="0">
                <a:solidFill>
                  <a:schemeClr val="tx1"/>
                </a:solidFill>
                <a:latin typeface="Questrial" pitchFamily="2" charset="0"/>
                <a:ea typeface="Questrial" pitchFamily="2" charset="0"/>
                <a:cs typeface="Questrial" pitchFamily="2" charset="0"/>
              </a:rPr>
              <a:t>Social impact investment (SII) </a:t>
            </a:r>
            <a:r>
              <a:rPr lang="en-US" sz="1300" dirty="0">
                <a:solidFill>
                  <a:schemeClr val="tx1"/>
                </a:solidFill>
                <a:latin typeface="Questrial" pitchFamily="2" charset="0"/>
                <a:ea typeface="Questrial" pitchFamily="2" charset="0"/>
                <a:cs typeface="Questrial" pitchFamily="2" charset="0"/>
              </a:rPr>
              <a:t>-- the provision of finance to organisations addressing social needs with the explicit expectation of a measurable social, as well as financial, return -- has become increasingly relevant in today’s economic setting as social challenges have mounted with public funds in many countries under pressure. New approaches are needed for addressing social and economic challenges, including new models of public and private partnership which can fund, deliver and scale innovative solutions from the ground up.</a:t>
            </a:r>
            <a:endParaRPr lang="en-NZ" sz="1300" dirty="0">
              <a:solidFill>
                <a:schemeClr val="tx1"/>
              </a:solidFill>
              <a:latin typeface="Questrial" pitchFamily="2" charset="0"/>
              <a:ea typeface="Questrial" pitchFamily="2" charset="0"/>
              <a:cs typeface="Questrial" pitchFamily="2" charset="0"/>
            </a:endParaRPr>
          </a:p>
        </p:txBody>
      </p:sp>
      <p:sp>
        <p:nvSpPr>
          <p:cNvPr id="7" name="TextBox 6">
            <a:extLst>
              <a:ext uri="{FF2B5EF4-FFF2-40B4-BE49-F238E27FC236}">
                <a16:creationId xmlns:a16="http://schemas.microsoft.com/office/drawing/2014/main" id="{89BA2517-B11A-0A67-9784-CC1D29BA1E97}"/>
              </a:ext>
            </a:extLst>
          </p:cNvPr>
          <p:cNvSpPr txBox="1"/>
          <p:nvPr/>
        </p:nvSpPr>
        <p:spPr>
          <a:xfrm>
            <a:off x="934424" y="3605565"/>
            <a:ext cx="11024487" cy="2693045"/>
          </a:xfrm>
          <a:prstGeom prst="rect">
            <a:avLst/>
          </a:prstGeom>
          <a:noFill/>
        </p:spPr>
        <p:txBody>
          <a:bodyPr wrap="square">
            <a:spAutoFit/>
          </a:bodyPr>
          <a:lstStyle/>
          <a:p>
            <a:pPr algn="l"/>
            <a:r>
              <a:rPr lang="en-US" sz="1300" b="1" dirty="0">
                <a:solidFill>
                  <a:schemeClr val="tx1"/>
                </a:solidFill>
                <a:latin typeface="Questrial" pitchFamily="2" charset="0"/>
                <a:ea typeface="Questrial" pitchFamily="2" charset="0"/>
                <a:cs typeface="Questrial" pitchFamily="2" charset="0"/>
              </a:rPr>
              <a:t>Social Investment is about improving the lives of New Zealanders by applying rigorous and evidence-based investment practices to social services.</a:t>
            </a:r>
          </a:p>
          <a:p>
            <a:pPr algn="l"/>
            <a:r>
              <a:rPr lang="en-US" sz="1300" dirty="0">
                <a:solidFill>
                  <a:schemeClr val="tx1"/>
                </a:solidFill>
                <a:latin typeface="Questrial" pitchFamily="2" charset="0"/>
                <a:ea typeface="Questrial" pitchFamily="2" charset="0"/>
                <a:cs typeface="Questrial" pitchFamily="2" charset="0"/>
              </a:rPr>
              <a:t>It means using information and technology to better understand the people who need public services and what works, and then adjusting services accordingly.  What is learnt through this process informs the next set of investment decisions.</a:t>
            </a:r>
          </a:p>
          <a:p>
            <a:pPr algn="l"/>
            <a:r>
              <a:rPr lang="en-US" sz="1300" dirty="0">
                <a:solidFill>
                  <a:schemeClr val="tx1"/>
                </a:solidFill>
                <a:latin typeface="Questrial" pitchFamily="2" charset="0"/>
                <a:ea typeface="Questrial" pitchFamily="2" charset="0"/>
                <a:cs typeface="Questrial" pitchFamily="2" charset="0"/>
              </a:rPr>
              <a:t>Much of the focus is on early investment to achieve better long-term results for people and helping them to become more independent.  This reduces the number of New Zealanders relying on social services and the overall costs for taxpayers.</a:t>
            </a:r>
          </a:p>
          <a:p>
            <a:pPr algn="l"/>
            <a:r>
              <a:rPr lang="en-US" sz="1300" dirty="0">
                <a:solidFill>
                  <a:schemeClr val="tx1"/>
                </a:solidFill>
                <a:latin typeface="Questrial" pitchFamily="2" charset="0"/>
                <a:ea typeface="Questrial" pitchFamily="2" charset="0"/>
                <a:cs typeface="Questrial" pitchFamily="2" charset="0"/>
              </a:rPr>
              <a:t>Social Investment puts the needs of people who rely on public services at the </a:t>
            </a:r>
            <a:r>
              <a:rPr lang="en-US" sz="1300" dirty="0" err="1">
                <a:solidFill>
                  <a:schemeClr val="tx1"/>
                </a:solidFill>
                <a:latin typeface="Questrial" pitchFamily="2" charset="0"/>
                <a:ea typeface="Questrial" pitchFamily="2" charset="0"/>
                <a:cs typeface="Questrial" pitchFamily="2" charset="0"/>
              </a:rPr>
              <a:t>centre</a:t>
            </a:r>
            <a:r>
              <a:rPr lang="en-US" sz="1300" dirty="0">
                <a:solidFill>
                  <a:schemeClr val="tx1"/>
                </a:solidFill>
                <a:latin typeface="Questrial" pitchFamily="2" charset="0"/>
                <a:ea typeface="Questrial" pitchFamily="2" charset="0"/>
                <a:cs typeface="Questrial" pitchFamily="2" charset="0"/>
              </a:rPr>
              <a:t> of decisions on planning, programmes and resourcing, by:</a:t>
            </a:r>
          </a:p>
          <a:p>
            <a:pPr algn="l"/>
            <a:endParaRPr lang="en-US" sz="1300" dirty="0">
              <a:solidFill>
                <a:schemeClr val="tx1"/>
              </a:solidFill>
              <a:latin typeface="Questrial" pitchFamily="2" charset="0"/>
              <a:ea typeface="Questrial" pitchFamily="2" charset="0"/>
              <a:cs typeface="Questrial" pitchFamily="2" charset="0"/>
            </a:endParaRPr>
          </a:p>
          <a:p>
            <a:pPr lvl="1">
              <a:buFont typeface="Arial" panose="020B0604020202020204" pitchFamily="34" charset="0"/>
              <a:buChar char="•"/>
            </a:pPr>
            <a:r>
              <a:rPr lang="en-US" sz="1300" dirty="0">
                <a:solidFill>
                  <a:schemeClr val="tx1"/>
                </a:solidFill>
                <a:latin typeface="Questrial" pitchFamily="2" charset="0"/>
                <a:ea typeface="Questrial" pitchFamily="2" charset="0"/>
                <a:cs typeface="Questrial" pitchFamily="2" charset="0"/>
              </a:rPr>
              <a:t> Setting clear, </a:t>
            </a:r>
            <a:r>
              <a:rPr lang="en-US" sz="1300" b="1" dirty="0">
                <a:solidFill>
                  <a:schemeClr val="tx1"/>
                </a:solidFill>
                <a:latin typeface="Questrial" pitchFamily="2" charset="0"/>
                <a:ea typeface="Questrial" pitchFamily="2" charset="0"/>
                <a:cs typeface="Questrial" pitchFamily="2" charset="0"/>
              </a:rPr>
              <a:t>measurable goals </a:t>
            </a:r>
            <a:r>
              <a:rPr lang="en-US" sz="1300" dirty="0">
                <a:solidFill>
                  <a:schemeClr val="tx1"/>
                </a:solidFill>
                <a:latin typeface="Questrial" pitchFamily="2" charset="0"/>
                <a:ea typeface="Questrial" pitchFamily="2" charset="0"/>
                <a:cs typeface="Questrial" pitchFamily="2" charset="0"/>
              </a:rPr>
              <a:t>for helping those people;</a:t>
            </a:r>
          </a:p>
          <a:p>
            <a:pPr lvl="1">
              <a:buFont typeface="Arial" panose="020B0604020202020204" pitchFamily="34" charset="0"/>
              <a:buChar char="•"/>
            </a:pPr>
            <a:r>
              <a:rPr lang="en-US" sz="1300" dirty="0">
                <a:solidFill>
                  <a:schemeClr val="tx1"/>
                </a:solidFill>
                <a:latin typeface="Questrial" pitchFamily="2" charset="0"/>
                <a:ea typeface="Questrial" pitchFamily="2" charset="0"/>
                <a:cs typeface="Questrial" pitchFamily="2" charset="0"/>
              </a:rPr>
              <a:t> Using </a:t>
            </a:r>
            <a:r>
              <a:rPr lang="en-US" sz="1300" b="1" dirty="0">
                <a:solidFill>
                  <a:schemeClr val="tx1"/>
                </a:solidFill>
                <a:latin typeface="Questrial" pitchFamily="2" charset="0"/>
                <a:ea typeface="Questrial" pitchFamily="2" charset="0"/>
                <a:cs typeface="Questrial" pitchFamily="2" charset="0"/>
              </a:rPr>
              <a:t>information and technology</a:t>
            </a:r>
            <a:r>
              <a:rPr lang="en-US" sz="1300" dirty="0">
                <a:solidFill>
                  <a:schemeClr val="tx1"/>
                </a:solidFill>
                <a:latin typeface="Questrial" pitchFamily="2" charset="0"/>
                <a:ea typeface="Questrial" pitchFamily="2" charset="0"/>
                <a:cs typeface="Questrial" pitchFamily="2" charset="0"/>
              </a:rPr>
              <a:t> to better understand the needs of people who rely on social services and what services they are currently receiving;</a:t>
            </a:r>
          </a:p>
          <a:p>
            <a:pPr lvl="1">
              <a:buFont typeface="Arial" panose="020B0604020202020204" pitchFamily="34" charset="0"/>
              <a:buChar char="•"/>
            </a:pPr>
            <a:r>
              <a:rPr lang="en-US" sz="1300" dirty="0">
                <a:solidFill>
                  <a:schemeClr val="tx1"/>
                </a:solidFill>
                <a:latin typeface="Questrial" pitchFamily="2" charset="0"/>
                <a:ea typeface="Questrial" pitchFamily="2" charset="0"/>
                <a:cs typeface="Questrial" pitchFamily="2" charset="0"/>
              </a:rPr>
              <a:t> </a:t>
            </a:r>
            <a:r>
              <a:rPr lang="en-US" sz="1300" b="1" dirty="0">
                <a:solidFill>
                  <a:schemeClr val="tx1"/>
                </a:solidFill>
                <a:latin typeface="Questrial" pitchFamily="2" charset="0"/>
                <a:ea typeface="Questrial" pitchFamily="2" charset="0"/>
                <a:cs typeface="Questrial" pitchFamily="2" charset="0"/>
              </a:rPr>
              <a:t>Systematically measuring </a:t>
            </a:r>
            <a:r>
              <a:rPr lang="en-US" sz="1300" dirty="0">
                <a:solidFill>
                  <a:schemeClr val="tx1"/>
                </a:solidFill>
                <a:latin typeface="Questrial" pitchFamily="2" charset="0"/>
                <a:ea typeface="Questrial" pitchFamily="2" charset="0"/>
                <a:cs typeface="Questrial" pitchFamily="2" charset="0"/>
              </a:rPr>
              <a:t>the effectiveness of services, so we know what works well and what doesn’t;</a:t>
            </a:r>
          </a:p>
          <a:p>
            <a:pPr lvl="1">
              <a:buFont typeface="Arial" panose="020B0604020202020204" pitchFamily="34" charset="0"/>
              <a:buChar char="•"/>
            </a:pPr>
            <a:r>
              <a:rPr lang="en-US" sz="1300" dirty="0">
                <a:solidFill>
                  <a:schemeClr val="tx1"/>
                </a:solidFill>
                <a:latin typeface="Questrial" pitchFamily="2" charset="0"/>
                <a:ea typeface="Questrial" pitchFamily="2" charset="0"/>
                <a:cs typeface="Questrial" pitchFamily="2" charset="0"/>
              </a:rPr>
              <a:t> </a:t>
            </a:r>
            <a:r>
              <a:rPr lang="en-US" sz="1300" b="1" dirty="0">
                <a:solidFill>
                  <a:schemeClr val="tx1"/>
                </a:solidFill>
                <a:latin typeface="Questrial" pitchFamily="2" charset="0"/>
                <a:ea typeface="Questrial" pitchFamily="2" charset="0"/>
                <a:cs typeface="Questrial" pitchFamily="2" charset="0"/>
              </a:rPr>
              <a:t>Purchasing results </a:t>
            </a:r>
            <a:r>
              <a:rPr lang="en-US" sz="1300" dirty="0">
                <a:solidFill>
                  <a:schemeClr val="tx1"/>
                </a:solidFill>
                <a:latin typeface="Questrial" pitchFamily="2" charset="0"/>
                <a:ea typeface="Questrial" pitchFamily="2" charset="0"/>
                <a:cs typeface="Questrial" pitchFamily="2" charset="0"/>
              </a:rPr>
              <a:t>rather than specific inputs and moving funding to the most effective services irrespective of whether they are provided by government or non-government agencies.</a:t>
            </a:r>
          </a:p>
        </p:txBody>
      </p:sp>
      <p:sp>
        <p:nvSpPr>
          <p:cNvPr id="8" name="Title 1">
            <a:extLst>
              <a:ext uri="{FF2B5EF4-FFF2-40B4-BE49-F238E27FC236}">
                <a16:creationId xmlns:a16="http://schemas.microsoft.com/office/drawing/2014/main" id="{357BC4D9-8620-DE9D-A346-A4B980BE87F2}"/>
              </a:ext>
            </a:extLst>
          </p:cNvPr>
          <p:cNvSpPr>
            <a:spLocks noGrp="1"/>
          </p:cNvSpPr>
          <p:nvPr>
            <p:ph type="title"/>
          </p:nvPr>
        </p:nvSpPr>
        <p:spPr>
          <a:xfrm>
            <a:off x="934424" y="1"/>
            <a:ext cx="11394210" cy="1169551"/>
          </a:xfrm>
        </p:spPr>
        <p:txBody>
          <a:bodyPr/>
          <a:lstStyle/>
          <a:p>
            <a:r>
              <a:rPr lang="mi-NZ" sz="4400" dirty="0"/>
              <a:t>Social investment defined</a:t>
            </a:r>
            <a:endParaRPr lang="en-NZ" sz="4400" dirty="0"/>
          </a:p>
        </p:txBody>
      </p:sp>
    </p:spTree>
    <p:extLst>
      <p:ext uri="{BB962C8B-B14F-4D97-AF65-F5344CB8AC3E}">
        <p14:creationId xmlns:p14="http://schemas.microsoft.com/office/powerpoint/2010/main" val="399174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68912-0099-1537-16B4-D46BF33CA5BF}"/>
              </a:ext>
            </a:extLst>
          </p:cNvPr>
          <p:cNvSpPr>
            <a:spLocks noGrp="1"/>
          </p:cNvSpPr>
          <p:nvPr>
            <p:ph type="title"/>
          </p:nvPr>
        </p:nvSpPr>
        <p:spPr/>
        <p:txBody>
          <a:bodyPr/>
          <a:lstStyle/>
          <a:p>
            <a:r>
              <a:rPr lang="en-NZ" sz="3200" dirty="0"/>
              <a:t>What is a social impact bond?</a:t>
            </a:r>
          </a:p>
        </p:txBody>
      </p:sp>
      <p:sp>
        <p:nvSpPr>
          <p:cNvPr id="3" name="Text Placeholder 2">
            <a:extLst>
              <a:ext uri="{FF2B5EF4-FFF2-40B4-BE49-F238E27FC236}">
                <a16:creationId xmlns:a16="http://schemas.microsoft.com/office/drawing/2014/main" id="{AB03590C-275E-D9B6-1F21-D6A84DDA5E0A}"/>
              </a:ext>
            </a:extLst>
          </p:cNvPr>
          <p:cNvSpPr>
            <a:spLocks noGrp="1"/>
          </p:cNvSpPr>
          <p:nvPr>
            <p:ph type="body" idx="1"/>
          </p:nvPr>
        </p:nvSpPr>
        <p:spPr>
          <a:xfrm>
            <a:off x="934424" y="1656155"/>
            <a:ext cx="10570527" cy="4270973"/>
          </a:xfrm>
        </p:spPr>
        <p:txBody>
          <a:bodyPr/>
          <a:lstStyle/>
          <a:p>
            <a:pPr marL="0" indent="0">
              <a:lnSpc>
                <a:spcPct val="115000"/>
              </a:lnSpc>
              <a:spcAft>
                <a:spcPts val="600"/>
              </a:spcAft>
              <a:buNone/>
            </a:pPr>
            <a:r>
              <a:rPr lang="en-NZ" sz="1800" b="1" dirty="0">
                <a:effectLst/>
                <a:latin typeface="Questrial" pitchFamily="2" charset="0"/>
                <a:ea typeface="Questrial" pitchFamily="2" charset="0"/>
                <a:cs typeface="Questrial" pitchFamily="2" charset="0"/>
              </a:rPr>
              <a:t>The Government Outcomes Lab at Oxford University defines impact bonds, including SIBs, as follows:</a:t>
            </a:r>
          </a:p>
          <a:p>
            <a:pPr marL="0" indent="0">
              <a:lnSpc>
                <a:spcPct val="115000"/>
              </a:lnSpc>
              <a:spcAft>
                <a:spcPts val="600"/>
              </a:spcAft>
              <a:buNone/>
            </a:pPr>
            <a:endParaRPr lang="en-NZ" sz="1800" dirty="0">
              <a:effectLst/>
              <a:latin typeface="Questrial" pitchFamily="2" charset="0"/>
              <a:ea typeface="Questrial" pitchFamily="2" charset="0"/>
              <a:cs typeface="Questrial" pitchFamily="2" charset="0"/>
            </a:endParaRPr>
          </a:p>
          <a:p>
            <a:pPr marL="0" indent="0">
              <a:lnSpc>
                <a:spcPct val="115000"/>
              </a:lnSpc>
              <a:spcAft>
                <a:spcPts val="600"/>
              </a:spcAft>
              <a:buNone/>
            </a:pPr>
            <a:r>
              <a:rPr lang="en-NZ" sz="1800" i="1" dirty="0">
                <a:effectLst/>
                <a:latin typeface="Questrial" pitchFamily="2" charset="0"/>
                <a:ea typeface="Questrial" pitchFamily="2" charset="0"/>
                <a:cs typeface="Questrial" pitchFamily="2" charset="0"/>
              </a:rPr>
              <a:t>“Impact bonds are outcome-based contracts that incorporate the use of private funding from investors to cover the upfront capital required for a provider to set up and deliver a service. The service is set out to achieve measurable outcomes established by the commissioning authority (or outcome payer) and the investor is repaid only if these outcomes are achieved.”</a:t>
            </a:r>
            <a:endParaRPr lang="en-NZ" sz="1800" dirty="0">
              <a:effectLst/>
              <a:latin typeface="Questrial" pitchFamily="2" charset="0"/>
              <a:ea typeface="Questrial" pitchFamily="2" charset="0"/>
              <a:cs typeface="Questrial" pitchFamily="2" charset="0"/>
            </a:endParaRPr>
          </a:p>
          <a:p>
            <a:endParaRPr lang="en-NZ" dirty="0">
              <a:latin typeface="Questrial" pitchFamily="2" charset="0"/>
              <a:ea typeface="Questrial" pitchFamily="2" charset="0"/>
              <a:cs typeface="Questrial" pitchFamily="2" charset="0"/>
            </a:endParaRPr>
          </a:p>
        </p:txBody>
      </p:sp>
      <p:sp>
        <p:nvSpPr>
          <p:cNvPr id="4" name="Slide Number Placeholder 3">
            <a:extLst>
              <a:ext uri="{FF2B5EF4-FFF2-40B4-BE49-F238E27FC236}">
                <a16:creationId xmlns:a16="http://schemas.microsoft.com/office/drawing/2014/main" id="{478E3313-201E-9516-9165-89EAE8384BC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NZ" smtClean="0"/>
              <a:t>8</a:t>
            </a:fld>
            <a:endParaRPr lang="en-NZ"/>
          </a:p>
        </p:txBody>
      </p:sp>
    </p:spTree>
    <p:extLst>
      <p:ext uri="{BB962C8B-B14F-4D97-AF65-F5344CB8AC3E}">
        <p14:creationId xmlns:p14="http://schemas.microsoft.com/office/powerpoint/2010/main" val="2661516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95239-38A6-2976-AD23-0498B71DB084}"/>
              </a:ext>
            </a:extLst>
          </p:cNvPr>
          <p:cNvSpPr>
            <a:spLocks noGrp="1"/>
          </p:cNvSpPr>
          <p:nvPr>
            <p:ph type="title"/>
          </p:nvPr>
        </p:nvSpPr>
        <p:spPr>
          <a:xfrm>
            <a:off x="781759" y="412229"/>
            <a:ext cx="9405079" cy="890537"/>
          </a:xfrm>
        </p:spPr>
        <p:txBody>
          <a:bodyPr/>
          <a:lstStyle/>
          <a:p>
            <a:r>
              <a:rPr lang="en-NZ" sz="4000"/>
              <a:t>Trends internationally</a:t>
            </a:r>
          </a:p>
        </p:txBody>
      </p:sp>
      <p:sp>
        <p:nvSpPr>
          <p:cNvPr id="4" name="Slide Number Placeholder 3">
            <a:extLst>
              <a:ext uri="{FF2B5EF4-FFF2-40B4-BE49-F238E27FC236}">
                <a16:creationId xmlns:a16="http://schemas.microsoft.com/office/drawing/2014/main" id="{0AE66849-076C-7F13-6D1E-C5E936BF6EA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NZ" smtClean="0"/>
              <a:t>9</a:t>
            </a:fld>
            <a:endParaRPr lang="en-NZ"/>
          </a:p>
        </p:txBody>
      </p:sp>
      <p:pic>
        <p:nvPicPr>
          <p:cNvPr id="5" name="Picture 4">
            <a:extLst>
              <a:ext uri="{FF2B5EF4-FFF2-40B4-BE49-F238E27FC236}">
                <a16:creationId xmlns:a16="http://schemas.microsoft.com/office/drawing/2014/main" id="{18D6257A-44E8-EE19-C565-EFA69D1A5E36}"/>
              </a:ext>
            </a:extLst>
          </p:cNvPr>
          <p:cNvPicPr>
            <a:picLocks noChangeAspect="1"/>
          </p:cNvPicPr>
          <p:nvPr/>
        </p:nvPicPr>
        <p:blipFill>
          <a:blip r:embed="rId2"/>
          <a:stretch>
            <a:fillRect/>
          </a:stretch>
        </p:blipFill>
        <p:spPr>
          <a:xfrm>
            <a:off x="616867" y="1903859"/>
            <a:ext cx="3970124" cy="3050282"/>
          </a:xfrm>
          <a:prstGeom prst="rect">
            <a:avLst/>
          </a:prstGeom>
        </p:spPr>
      </p:pic>
      <p:pic>
        <p:nvPicPr>
          <p:cNvPr id="7" name="Picture 6">
            <a:extLst>
              <a:ext uri="{FF2B5EF4-FFF2-40B4-BE49-F238E27FC236}">
                <a16:creationId xmlns:a16="http://schemas.microsoft.com/office/drawing/2014/main" id="{B8470BD7-6A5B-AF35-EC92-72A51CA290B3}"/>
              </a:ext>
            </a:extLst>
          </p:cNvPr>
          <p:cNvPicPr>
            <a:picLocks noChangeAspect="1"/>
          </p:cNvPicPr>
          <p:nvPr/>
        </p:nvPicPr>
        <p:blipFill>
          <a:blip r:embed="rId3"/>
          <a:stretch>
            <a:fillRect/>
          </a:stretch>
        </p:blipFill>
        <p:spPr>
          <a:xfrm>
            <a:off x="4972324" y="2267589"/>
            <a:ext cx="6727498" cy="2052177"/>
          </a:xfrm>
          <a:prstGeom prst="rect">
            <a:avLst/>
          </a:prstGeom>
        </p:spPr>
      </p:pic>
      <p:sp>
        <p:nvSpPr>
          <p:cNvPr id="10" name="TextBox 9">
            <a:extLst>
              <a:ext uri="{FF2B5EF4-FFF2-40B4-BE49-F238E27FC236}">
                <a16:creationId xmlns:a16="http://schemas.microsoft.com/office/drawing/2014/main" id="{1562C2CC-4E6B-CC6C-099B-0731927DC84C}"/>
              </a:ext>
            </a:extLst>
          </p:cNvPr>
          <p:cNvSpPr txBox="1"/>
          <p:nvPr/>
        </p:nvSpPr>
        <p:spPr>
          <a:xfrm>
            <a:off x="616868" y="5215703"/>
            <a:ext cx="5479132" cy="461665"/>
          </a:xfrm>
          <a:prstGeom prst="rect">
            <a:avLst/>
          </a:prstGeom>
          <a:noFill/>
        </p:spPr>
        <p:txBody>
          <a:bodyPr wrap="square" rtlCol="0">
            <a:spAutoFit/>
          </a:bodyPr>
          <a:lstStyle/>
          <a:p>
            <a:r>
              <a:rPr lang="en-NZ" sz="2400" dirty="0">
                <a:latin typeface="Questrial" pitchFamily="2" charset="0"/>
                <a:ea typeface="Questrial" pitchFamily="2" charset="0"/>
                <a:cs typeface="Questrial" pitchFamily="2" charset="0"/>
              </a:rPr>
              <a:t>Global position- Impact investing</a:t>
            </a:r>
          </a:p>
        </p:txBody>
      </p:sp>
    </p:spTree>
    <p:extLst>
      <p:ext uri="{BB962C8B-B14F-4D97-AF65-F5344CB8AC3E}">
        <p14:creationId xmlns:p14="http://schemas.microsoft.com/office/powerpoint/2010/main" val="3553471652"/>
      </p:ext>
    </p:extLst>
  </p:cSld>
  <p:clrMapOvr>
    <a:masterClrMapping/>
  </p:clrMapOvr>
</p:sld>
</file>

<file path=ppt/theme/theme1.xml><?xml version="1.0" encoding="utf-8"?>
<a:theme xmlns:a="http://schemas.openxmlformats.org/drawingml/2006/main" name="Normal">
  <a:themeElements>
    <a:clrScheme name="Synergia 2">
      <a:dk1>
        <a:srgbClr val="000000"/>
      </a:dk1>
      <a:lt1>
        <a:srgbClr val="FFFFFF"/>
      </a:lt1>
      <a:dk2>
        <a:srgbClr val="44546A"/>
      </a:dk2>
      <a:lt2>
        <a:srgbClr val="E7E6E6"/>
      </a:lt2>
      <a:accent1>
        <a:srgbClr val="006E95"/>
      </a:accent1>
      <a:accent2>
        <a:srgbClr val="009DC4"/>
      </a:accent2>
      <a:accent3>
        <a:srgbClr val="81DC50"/>
      </a:accent3>
      <a:accent4>
        <a:srgbClr val="37A76F"/>
      </a:accent4>
      <a:accent5>
        <a:srgbClr val="44C1A3"/>
      </a:accent5>
      <a:accent6>
        <a:srgbClr val="899A9E"/>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2 PowerPoint Template" id="{9BC6A0FC-DFC3-4025-9BE8-18FAA19C6BC2}" vid="{1534D07C-503A-4353-96BF-16D6BDB3DF60}"/>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578F7CBCC26D245BAE6A951C93681F9" ma:contentTypeVersion="5" ma:contentTypeDescription="Create a new document." ma:contentTypeScope="" ma:versionID="29725518cf244b888dff51ba9a8b4cd0">
  <xsd:schema xmlns:xsd="http://www.w3.org/2001/XMLSchema" xmlns:xs="http://www.w3.org/2001/XMLSchema" xmlns:p="http://schemas.microsoft.com/office/2006/metadata/properties" xmlns:ns3="24c92317-ba47-47af-85ff-88edf9b7302a" xmlns:ns4="c9751ee5-06be-4da6-945f-dde0e738346d" targetNamespace="http://schemas.microsoft.com/office/2006/metadata/properties" ma:root="true" ma:fieldsID="23d4db1d26d70073f67454c852139b46" ns3:_="" ns4:_="">
    <xsd:import namespace="24c92317-ba47-47af-85ff-88edf9b7302a"/>
    <xsd:import namespace="c9751ee5-06be-4da6-945f-dde0e738346d"/>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c92317-ba47-47af-85ff-88edf9b730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751ee5-06be-4da6-945f-dde0e738346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E6B39B-A317-4A22-A4D3-CEC118831043}">
  <ds:schemaRefs>
    <ds:schemaRef ds:uri="http://schemas.microsoft.com/sharepoint/v3/contenttype/forms"/>
  </ds:schemaRefs>
</ds:datastoreItem>
</file>

<file path=customXml/itemProps2.xml><?xml version="1.0" encoding="utf-8"?>
<ds:datastoreItem xmlns:ds="http://schemas.openxmlformats.org/officeDocument/2006/customXml" ds:itemID="{DBA33D6A-5376-4CB9-9DFA-AC5E9DF10F25}">
  <ds:schemaRefs>
    <ds:schemaRef ds:uri="http://www.w3.org/XML/1998/namespace"/>
    <ds:schemaRef ds:uri="http://schemas.openxmlformats.org/package/2006/metadata/core-properties"/>
    <ds:schemaRef ds:uri="http://purl.org/dc/terms/"/>
    <ds:schemaRef ds:uri="http://schemas.microsoft.com/office/2006/documentManagement/types"/>
    <ds:schemaRef ds:uri="http://purl.org/dc/elements/1.1/"/>
    <ds:schemaRef ds:uri="http://purl.org/dc/dcmitype/"/>
    <ds:schemaRef ds:uri="24c92317-ba47-47af-85ff-88edf9b7302a"/>
    <ds:schemaRef ds:uri="http://schemas.microsoft.com/office/infopath/2007/PartnerControls"/>
    <ds:schemaRef ds:uri="c9751ee5-06be-4da6-945f-dde0e738346d"/>
    <ds:schemaRef ds:uri="http://schemas.microsoft.com/office/2006/metadata/properties"/>
  </ds:schemaRefs>
</ds:datastoreItem>
</file>

<file path=customXml/itemProps3.xml><?xml version="1.0" encoding="utf-8"?>
<ds:datastoreItem xmlns:ds="http://schemas.openxmlformats.org/officeDocument/2006/customXml" ds:itemID="{579C863D-979A-4F09-AAA3-8588544A5F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c92317-ba47-47af-85ff-88edf9b7302a"/>
    <ds:schemaRef ds:uri="c9751ee5-06be-4da6-945f-dde0e73834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2022 PowerPoint Template</Template>
  <TotalTime>6752</TotalTime>
  <Words>1984</Words>
  <Application>Microsoft Office PowerPoint</Application>
  <PresentationFormat>Widescreen</PresentationFormat>
  <Paragraphs>199</Paragraphs>
  <Slides>31</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Montserrat</vt:lpstr>
      <vt:lpstr>Questrial</vt:lpstr>
      <vt:lpstr>Normal</vt:lpstr>
      <vt:lpstr>Putting social investment to work</vt:lpstr>
      <vt:lpstr>Kia ora </vt:lpstr>
      <vt:lpstr>Introduction </vt:lpstr>
      <vt:lpstr>Social investment back on the menu</vt:lpstr>
      <vt:lpstr>National backing social investment</vt:lpstr>
      <vt:lpstr>What is social investment?</vt:lpstr>
      <vt:lpstr>Social investment defined</vt:lpstr>
      <vt:lpstr>What is a social impact bond?</vt:lpstr>
      <vt:lpstr>Trends internationally</vt:lpstr>
      <vt:lpstr>Global impact bonds by policy area</vt:lpstr>
      <vt:lpstr>Genesis Youth Trust Social Bond- case study and learnings</vt:lpstr>
      <vt:lpstr>Case study Genesis SB - outline</vt:lpstr>
      <vt:lpstr>The Reduction in Youth Reoffending Social Bond</vt:lpstr>
      <vt:lpstr>Genesis social bond contract structure</vt:lpstr>
      <vt:lpstr>What reoffending outcomes were achieved?</vt:lpstr>
      <vt:lpstr>What was achieved: Improvements across multiple wellbeing domains</vt:lpstr>
      <vt:lpstr>Social value created</vt:lpstr>
      <vt:lpstr>The genesis of the Genesis bond</vt:lpstr>
      <vt:lpstr>My SB state-of-mind roller coaster</vt:lpstr>
      <vt:lpstr>Genesis operational model</vt:lpstr>
      <vt:lpstr>Critical role of YLS-CMI</vt:lpstr>
      <vt:lpstr>How we operationally used data</vt:lpstr>
      <vt:lpstr>Learnings </vt:lpstr>
      <vt:lpstr>Learnings</vt:lpstr>
      <vt:lpstr>Learnings</vt:lpstr>
      <vt:lpstr>Looking forward</vt:lpstr>
      <vt:lpstr>From bureaucratic to systemic</vt:lpstr>
      <vt:lpstr>Problem solving machines</vt:lpstr>
      <vt:lpstr>Better and faster</vt:lpstr>
      <vt:lpstr>Practical steps to getting going </vt:lpstr>
      <vt:lpstr>Ngā mihi nui  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Dhruvi Patel</dc:creator>
  <cp:lastModifiedBy>Paul Stephenson</cp:lastModifiedBy>
  <cp:revision>50</cp:revision>
  <cp:lastPrinted>2023-12-07T20:19:51Z</cp:lastPrinted>
  <dcterms:created xsi:type="dcterms:W3CDTF">2023-05-30T04:04:16Z</dcterms:created>
  <dcterms:modified xsi:type="dcterms:W3CDTF">2023-12-07T22:55:10Z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0x0101006578F7CBCC26D245BAE6A951C93681F9</vt:lpwstr>
  </property>
</Properties>
</file>